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Bakbak One"/>
      <p:regular r:id="rId17"/>
    </p:embeddedFont>
    <p:embeddedFont>
      <p:font typeface="Cabin"/>
      <p:regular r:id="rId18"/>
      <p:bold r:id="rId19"/>
      <p:italic r:id="rId20"/>
      <p:boldItalic r:id="rId21"/>
    </p:embeddedFont>
    <p:embeddedFont>
      <p:font typeface="Bebas Neu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italic.fntdata"/><Relationship Id="rId11" Type="http://schemas.openxmlformats.org/officeDocument/2006/relationships/slide" Target="slides/slide7.xml"/><Relationship Id="rId22" Type="http://schemas.openxmlformats.org/officeDocument/2006/relationships/font" Target="fonts/BebasNeue-regular.fntdata"/><Relationship Id="rId10" Type="http://schemas.openxmlformats.org/officeDocument/2006/relationships/slide" Target="slides/slide6.xml"/><Relationship Id="rId21" Type="http://schemas.openxmlformats.org/officeDocument/2006/relationships/font" Target="fonts/Cabin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akbakOn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bin-bold.fntdata"/><Relationship Id="rId6" Type="http://schemas.openxmlformats.org/officeDocument/2006/relationships/slide" Target="slides/slide2.xml"/><Relationship Id="rId18" Type="http://schemas.openxmlformats.org/officeDocument/2006/relationships/font" Target="fonts/Cabi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24c80e957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24c80e957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24c80e957e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24c80e957e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24c80e957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24c80e957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4c80e957e_1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4c80e957e_1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4c80e957e_1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4c80e957e_1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24c80e957e_1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24c80e957e_1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24c80e957e_1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24c80e957e_1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24c80e957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24c80e95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24c80e957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324c80e957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24c80e957e_1_2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24c80e957e_1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24c80e957e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24c80e957e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68850" y="2211414"/>
            <a:ext cx="44349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30000"/>
          </a:blip>
          <a:srcRect b="6855" l="0" r="0" t="9033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1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7" name="Google Shape;67;p11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284000" y="2782425"/>
            <a:ext cx="6576000" cy="118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284000" y="4215200"/>
            <a:ext cx="6576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 amt="30000"/>
          </a:blip>
          <a:srcRect b="6855" l="0" r="0" t="9033"/>
          <a:stretch/>
        </p:blipFill>
        <p:spPr>
          <a:xfrm flipH="1" rot="10800000"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3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75" name="Google Shape;75;p13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3"/>
          <p:cNvSpPr txBox="1"/>
          <p:nvPr>
            <p:ph hasCustomPrompt="1" type="title"/>
          </p:nvPr>
        </p:nvSpPr>
        <p:spPr>
          <a:xfrm>
            <a:off x="351887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2" type="title"/>
          </p:nvPr>
        </p:nvSpPr>
        <p:spPr>
          <a:xfrm>
            <a:off x="481602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3" type="title"/>
          </p:nvPr>
        </p:nvSpPr>
        <p:spPr>
          <a:xfrm>
            <a:off x="351887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4" type="title"/>
          </p:nvPr>
        </p:nvSpPr>
        <p:spPr>
          <a:xfrm>
            <a:off x="481602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092172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6" type="subTitle"/>
          </p:nvPr>
        </p:nvSpPr>
        <p:spPr>
          <a:xfrm>
            <a:off x="4816025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7" type="subTitle"/>
          </p:nvPr>
        </p:nvSpPr>
        <p:spPr>
          <a:xfrm>
            <a:off x="1092172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8" type="subTitle"/>
          </p:nvPr>
        </p:nvSpPr>
        <p:spPr>
          <a:xfrm>
            <a:off x="4816028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 amt="30000"/>
          </a:blip>
          <a:srcRect b="10264" l="0" r="0" t="546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89" name="Google Shape;89;p1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 amt="30000"/>
          </a:blip>
          <a:srcRect b="6855" l="0" r="0" t="9033"/>
          <a:stretch/>
        </p:blipFill>
        <p:spPr>
          <a:xfrm rot="10800000"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5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95" name="Google Shape;95;p15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2">
            <a:alphaModFix amt="30000"/>
          </a:blip>
          <a:srcRect b="10264" l="0" r="0" t="5460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6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01" name="Google Shape;101;p16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720000" y="1212525"/>
            <a:ext cx="77088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 amt="30000"/>
          </a:blip>
          <a:srcRect b="4963" l="0" r="0" t="10769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08" name="Google Shape;108;p1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17600" y="397162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30000"/>
          </a:blip>
          <a:srcRect b="4963" l="0" r="0" t="10769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15" name="Google Shape;115;p1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720000" y="1212525"/>
            <a:ext cx="77088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 amt="30000"/>
          </a:blip>
          <a:srcRect b="4963" l="0" r="0" t="10769"/>
          <a:stretch/>
        </p:blipFill>
        <p:spPr>
          <a:xfrm>
            <a:off x="-8526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9"/>
          <p:cNvGrpSpPr/>
          <p:nvPr/>
        </p:nvGrpSpPr>
        <p:grpSpPr>
          <a:xfrm flipH="1">
            <a:off x="342" y="0"/>
            <a:ext cx="9143660" cy="5155200"/>
            <a:chOff x="404150" y="0"/>
            <a:chExt cx="10133725" cy="5155200"/>
          </a:xfrm>
        </p:grpSpPr>
        <p:sp>
          <p:nvSpPr>
            <p:cNvPr id="122" name="Google Shape;122;p1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2152784" y="1095500"/>
            <a:ext cx="4838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2" type="subTitle"/>
          </p:nvPr>
        </p:nvSpPr>
        <p:spPr>
          <a:xfrm>
            <a:off x="2152784" y="1504100"/>
            <a:ext cx="48384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3" type="subTitle"/>
          </p:nvPr>
        </p:nvSpPr>
        <p:spPr>
          <a:xfrm>
            <a:off x="2152807" y="2700500"/>
            <a:ext cx="48384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2152796" y="3896900"/>
            <a:ext cx="48384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5" type="subTitle"/>
          </p:nvPr>
        </p:nvSpPr>
        <p:spPr>
          <a:xfrm>
            <a:off x="2152803" y="2291900"/>
            <a:ext cx="4838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6" type="subTitle"/>
          </p:nvPr>
        </p:nvSpPr>
        <p:spPr>
          <a:xfrm>
            <a:off x="2152816" y="3488300"/>
            <a:ext cx="4838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 amt="30000"/>
          </a:blip>
          <a:srcRect b="10264" l="0" r="0" t="5460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34" name="Google Shape;134;p2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1229023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1229023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3" type="subTitle"/>
          </p:nvPr>
        </p:nvSpPr>
        <p:spPr>
          <a:xfrm>
            <a:off x="4720277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1229023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5" type="subTitle"/>
          </p:nvPr>
        </p:nvSpPr>
        <p:spPr>
          <a:xfrm>
            <a:off x="4720277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6" type="subTitle"/>
          </p:nvPr>
        </p:nvSpPr>
        <p:spPr>
          <a:xfrm>
            <a:off x="1229023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7" type="subTitle"/>
          </p:nvPr>
        </p:nvSpPr>
        <p:spPr>
          <a:xfrm>
            <a:off x="4720276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8" type="subTitle"/>
          </p:nvPr>
        </p:nvSpPr>
        <p:spPr>
          <a:xfrm>
            <a:off x="4720276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b="6113" l="0" r="0" t="9204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30000"/>
          </a:blip>
          <a:srcRect b="7862" l="0" r="0" t="7862"/>
          <a:stretch/>
        </p:blipFill>
        <p:spPr>
          <a:xfrm flipH="1" rot="10800000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 flipH="1" rot="10800000">
            <a:off x="174" y="0"/>
            <a:ext cx="9143660" cy="5155200"/>
            <a:chOff x="404150" y="0"/>
            <a:chExt cx="10133725" cy="5155200"/>
          </a:xfrm>
        </p:grpSpPr>
        <p:sp>
          <p:nvSpPr>
            <p:cNvPr id="148" name="Google Shape;148;p21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827150" y="1891676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2" type="subTitle"/>
          </p:nvPr>
        </p:nvSpPr>
        <p:spPr>
          <a:xfrm>
            <a:off x="3351597" y="1891676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3" type="subTitle"/>
          </p:nvPr>
        </p:nvSpPr>
        <p:spPr>
          <a:xfrm>
            <a:off x="5876048" y="1891676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4" type="subTitle"/>
          </p:nvPr>
        </p:nvSpPr>
        <p:spPr>
          <a:xfrm>
            <a:off x="827150" y="3403425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5" type="subTitle"/>
          </p:nvPr>
        </p:nvSpPr>
        <p:spPr>
          <a:xfrm>
            <a:off x="3351598" y="3403425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6" type="subTitle"/>
          </p:nvPr>
        </p:nvSpPr>
        <p:spPr>
          <a:xfrm>
            <a:off x="5876050" y="3403425"/>
            <a:ext cx="2440800" cy="9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7" type="subTitle"/>
          </p:nvPr>
        </p:nvSpPr>
        <p:spPr>
          <a:xfrm>
            <a:off x="827154" y="1485525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8" type="subTitle"/>
          </p:nvPr>
        </p:nvSpPr>
        <p:spPr>
          <a:xfrm>
            <a:off x="3351598" y="1485525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9" type="subTitle"/>
          </p:nvPr>
        </p:nvSpPr>
        <p:spPr>
          <a:xfrm>
            <a:off x="5876046" y="1485525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60" name="Google Shape;160;p21"/>
          <p:cNvSpPr txBox="1"/>
          <p:nvPr>
            <p:ph idx="13" type="subTitle"/>
          </p:nvPr>
        </p:nvSpPr>
        <p:spPr>
          <a:xfrm>
            <a:off x="827154" y="2992726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4" type="subTitle"/>
          </p:nvPr>
        </p:nvSpPr>
        <p:spPr>
          <a:xfrm>
            <a:off x="3351598" y="2992726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15" type="subTitle"/>
          </p:nvPr>
        </p:nvSpPr>
        <p:spPr>
          <a:xfrm>
            <a:off x="5876046" y="2992726"/>
            <a:ext cx="244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ctrTitle"/>
          </p:nvPr>
        </p:nvSpPr>
        <p:spPr>
          <a:xfrm>
            <a:off x="4330418" y="773000"/>
            <a:ext cx="43221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4325500" y="1770800"/>
            <a:ext cx="43320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b="12782" l="5841" r="14023" t="1969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flipH="1" rot="-5400000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b="7862" l="0" r="0" t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b="6113" l="0" r="0" t="9204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30000"/>
          </a:blip>
          <a:srcRect b="6113" l="0" r="0" t="9204"/>
          <a:stretch/>
        </p:blipFill>
        <p:spPr>
          <a:xfrm flipH="1" rot="10800000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25" name="Google Shape;25;p5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697250" y="1576450"/>
            <a:ext cx="574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697250" y="3014550"/>
            <a:ext cx="574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697250" y="2038075"/>
            <a:ext cx="5749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1697250" y="3476175"/>
            <a:ext cx="5749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30000"/>
          </a:blip>
          <a:srcRect b="10264" l="0" r="0" t="546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6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35" name="Google Shape;35;p6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0000"/>
          </a:blip>
          <a:srcRect b="6855" l="0" r="0" t="9033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1" name="Google Shape;41;p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7"/>
          <p:cNvSpPr txBox="1"/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925" y="2026625"/>
            <a:ext cx="44982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b="10264" l="0" r="0" t="5460"/>
          <a:stretch/>
        </p:blipFill>
        <p:spPr>
          <a:xfrm flipH="1" rot="10800000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b="6855" l="0" r="0" t="9033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b="29174" l="1013" r="17903" t="250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flipH="1" rot="-5400000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b="1" sz="35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ho.int/publications/i/item/B09009#:~:text=The%20proteins%20in%20food%20that,people%20worldwide%20have%20food%20allergies." TargetMode="External"/><Relationship Id="rId4" Type="http://schemas.openxmlformats.org/officeDocument/2006/relationships/hyperlink" Target="https://elpais.com/sociedad/2024-09-22/no-tengo-obesidad-pero-me-sobran-kilos-el-problema-de-salud-de-4-de-cada-10-espanoles.html?utm_source=chatgpt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5" Type="http://schemas.openxmlformats.org/officeDocument/2006/relationships/image" Target="../media/image6.png"/><Relationship Id="rId14" Type="http://schemas.openxmlformats.org/officeDocument/2006/relationships/image" Target="../media/image8.png"/><Relationship Id="rId17" Type="http://schemas.openxmlformats.org/officeDocument/2006/relationships/image" Target="../media/image9.png"/><Relationship Id="rId16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3651" l="13415" r="-25397" t="1981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 rot="5400000">
            <a:off x="3166650" y="-828000"/>
            <a:ext cx="5155200" cy="67995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968850" y="865399"/>
            <a:ext cx="443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Chatbot para Recomendaciones Dietéticas Personalizadas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Alicia Gómez Pascual</a:t>
            </a:r>
            <a:endParaRPr/>
          </a:p>
        </p:txBody>
      </p:sp>
      <p:sp>
        <p:nvSpPr>
          <p:cNvPr id="183" name="Google Shape;183;p25"/>
          <p:cNvSpPr txBox="1"/>
          <p:nvPr>
            <p:ph type="ctrTitle"/>
          </p:nvPr>
        </p:nvSpPr>
        <p:spPr>
          <a:xfrm>
            <a:off x="3968850" y="2527700"/>
            <a:ext cx="44349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1900">
                <a:latin typeface="Cabin"/>
                <a:ea typeface="Cabin"/>
                <a:cs typeface="Cabin"/>
                <a:sym typeface="Cabin"/>
              </a:rPr>
              <a:t>Sistemas de </a:t>
            </a:r>
            <a:r>
              <a:rPr b="0" lang="en" sz="1900">
                <a:latin typeface="Cabin"/>
                <a:ea typeface="Cabin"/>
                <a:cs typeface="Cabin"/>
                <a:sym typeface="Cabin"/>
              </a:rPr>
              <a:t>Información</a:t>
            </a:r>
            <a:r>
              <a:rPr b="0" lang="en" sz="1900">
                <a:latin typeface="Cabin"/>
                <a:ea typeface="Cabin"/>
                <a:cs typeface="Cabin"/>
                <a:sym typeface="Cabin"/>
              </a:rPr>
              <a:t> de Gestión y BI</a:t>
            </a:r>
            <a:r>
              <a:rPr lang="en" sz="3600"/>
              <a:t> </a:t>
            </a:r>
            <a:r>
              <a:rPr lang="en" sz="4900">
                <a:solidFill>
                  <a:schemeClr val="accent1"/>
                </a:solidFill>
              </a:rPr>
              <a:t>2024-2025</a:t>
            </a:r>
            <a:endParaRPr sz="15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4"/>
          <p:cNvSpPr/>
          <p:nvPr/>
        </p:nvSpPr>
        <p:spPr>
          <a:xfrm>
            <a:off x="-118525" y="-236400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96" name="Google Shape;149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/>
          </a:p>
        </p:txBody>
      </p:sp>
      <p:sp>
        <p:nvSpPr>
          <p:cNvPr id="1497" name="Google Shape;1497;p34"/>
          <p:cNvSpPr/>
          <p:nvPr/>
        </p:nvSpPr>
        <p:spPr>
          <a:xfrm>
            <a:off x="1503696" y="3297905"/>
            <a:ext cx="315600" cy="35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4"/>
          <p:cNvSpPr/>
          <p:nvPr/>
        </p:nvSpPr>
        <p:spPr>
          <a:xfrm>
            <a:off x="3482923" y="2069361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4"/>
          <p:cNvSpPr/>
          <p:nvPr/>
        </p:nvSpPr>
        <p:spPr>
          <a:xfrm>
            <a:off x="5462251" y="3297905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34"/>
          <p:cNvSpPr/>
          <p:nvPr/>
        </p:nvSpPr>
        <p:spPr>
          <a:xfrm>
            <a:off x="7394766" y="1892875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34"/>
          <p:cNvSpPr txBox="1"/>
          <p:nvPr/>
        </p:nvSpPr>
        <p:spPr>
          <a:xfrm flipH="1">
            <a:off x="747965" y="365087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Entorno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02" name="Google Shape;1502;p34"/>
          <p:cNvSpPr txBox="1"/>
          <p:nvPr/>
        </p:nvSpPr>
        <p:spPr>
          <a:xfrm flipH="1">
            <a:off x="2727243" y="1309396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Formulario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03" name="Google Shape;1503;p34"/>
          <p:cNvSpPr txBox="1"/>
          <p:nvPr/>
        </p:nvSpPr>
        <p:spPr>
          <a:xfrm flipH="1">
            <a:off x="4706566" y="365087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Verificar datos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04" name="Google Shape;1504;p34"/>
          <p:cNvSpPr txBox="1"/>
          <p:nvPr/>
        </p:nvSpPr>
        <p:spPr>
          <a:xfrm flipH="1">
            <a:off x="6639040" y="1121480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Crear perfil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505" name="Google Shape;1505;p34"/>
          <p:cNvCxnSpPr>
            <a:stCxn id="1497" idx="3"/>
            <a:endCxn id="1498" idx="1"/>
          </p:cNvCxnSpPr>
          <p:nvPr/>
        </p:nvCxnSpPr>
        <p:spPr>
          <a:xfrm flipH="1" rot="10800000">
            <a:off x="1819296" y="2245955"/>
            <a:ext cx="1663500" cy="1228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6" name="Google Shape;1506;p34"/>
          <p:cNvCxnSpPr>
            <a:stCxn id="1498" idx="3"/>
            <a:endCxn id="1499" idx="1"/>
          </p:cNvCxnSpPr>
          <p:nvPr/>
        </p:nvCxnSpPr>
        <p:spPr>
          <a:xfrm>
            <a:off x="3798523" y="2245911"/>
            <a:ext cx="1663800" cy="1228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7" name="Google Shape;1507;p34"/>
          <p:cNvCxnSpPr>
            <a:stCxn id="1499" idx="3"/>
            <a:endCxn id="1500" idx="1"/>
          </p:cNvCxnSpPr>
          <p:nvPr/>
        </p:nvCxnSpPr>
        <p:spPr>
          <a:xfrm flipH="1" rot="10800000">
            <a:off x="5777851" y="2069555"/>
            <a:ext cx="1617000" cy="1404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8" name="Google Shape;1508;p34"/>
          <p:cNvSpPr/>
          <p:nvPr/>
        </p:nvSpPr>
        <p:spPr>
          <a:xfrm>
            <a:off x="11478241" y="3297905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34"/>
          <p:cNvSpPr txBox="1"/>
          <p:nvPr/>
        </p:nvSpPr>
        <p:spPr>
          <a:xfrm flipH="1">
            <a:off x="8665156" y="365087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Inicio chat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0" name="Google Shape;1510;p34"/>
          <p:cNvSpPr/>
          <p:nvPr/>
        </p:nvSpPr>
        <p:spPr>
          <a:xfrm>
            <a:off x="13363985" y="1892875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1" name="Google Shape;1511;p34"/>
          <p:cNvCxnSpPr>
            <a:endCxn id="1510" idx="1"/>
          </p:cNvCxnSpPr>
          <p:nvPr/>
        </p:nvCxnSpPr>
        <p:spPr>
          <a:xfrm flipH="1" rot="10800000">
            <a:off x="11811185" y="2069425"/>
            <a:ext cx="1552800" cy="138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34"/>
          <p:cNvSpPr txBox="1"/>
          <p:nvPr/>
        </p:nvSpPr>
        <p:spPr>
          <a:xfrm flipH="1">
            <a:off x="12608260" y="1121480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Detectar cambios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3" name="Google Shape;1513;p34"/>
          <p:cNvSpPr/>
          <p:nvPr/>
        </p:nvSpPr>
        <p:spPr>
          <a:xfrm>
            <a:off x="15926785" y="3343627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4"/>
          <p:cNvSpPr/>
          <p:nvPr/>
        </p:nvSpPr>
        <p:spPr>
          <a:xfrm>
            <a:off x="15926785" y="442058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5" name="Google Shape;1515;p34"/>
          <p:cNvCxnSpPr>
            <a:stCxn id="1510" idx="3"/>
            <a:endCxn id="1514" idx="1"/>
          </p:cNvCxnSpPr>
          <p:nvPr/>
        </p:nvCxnSpPr>
        <p:spPr>
          <a:xfrm flipH="1" rot="10800000">
            <a:off x="13679585" y="618625"/>
            <a:ext cx="2247300" cy="14508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34"/>
          <p:cNvCxnSpPr>
            <a:stCxn id="1510" idx="3"/>
            <a:endCxn id="1513" idx="1"/>
          </p:cNvCxnSpPr>
          <p:nvPr/>
        </p:nvCxnSpPr>
        <p:spPr>
          <a:xfrm>
            <a:off x="13679585" y="2069425"/>
            <a:ext cx="2247300" cy="14508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7" name="Google Shape;1517;p34"/>
          <p:cNvSpPr txBox="1"/>
          <p:nvPr/>
        </p:nvSpPr>
        <p:spPr>
          <a:xfrm flipH="1" rot="-2865528">
            <a:off x="13842464" y="757870"/>
            <a:ext cx="1921598" cy="737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Verdadero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8" name="Google Shape;1518;p34"/>
          <p:cNvSpPr txBox="1"/>
          <p:nvPr/>
        </p:nvSpPr>
        <p:spPr>
          <a:xfrm flipH="1" rot="2512505">
            <a:off x="13674517" y="2487776"/>
            <a:ext cx="1902896" cy="7444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Falso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9" name="Google Shape;1519;p34"/>
          <p:cNvSpPr txBox="1"/>
          <p:nvPr/>
        </p:nvSpPr>
        <p:spPr>
          <a:xfrm flipH="1">
            <a:off x="15171095" y="-675499"/>
            <a:ext cx="18267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Verificar datos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20" name="Google Shape;1520;p34"/>
          <p:cNvSpPr txBox="1"/>
          <p:nvPr/>
        </p:nvSpPr>
        <p:spPr>
          <a:xfrm flipH="1">
            <a:off x="15171100" y="3696594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Recomendar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521" name="Google Shape;1521;p34"/>
          <p:cNvCxnSpPr>
            <a:stCxn id="1499" idx="1"/>
            <a:endCxn id="1498" idx="2"/>
          </p:cNvCxnSpPr>
          <p:nvPr/>
        </p:nvCxnSpPr>
        <p:spPr>
          <a:xfrm rot="10800000">
            <a:off x="3640651" y="2422355"/>
            <a:ext cx="1821600" cy="10521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22" name="Google Shape;1522;p34"/>
          <p:cNvPicPr preferRelativeResize="0"/>
          <p:nvPr/>
        </p:nvPicPr>
        <p:blipFill rotWithShape="1">
          <a:blip r:embed="rId3">
            <a:alphaModFix/>
          </a:blip>
          <a:srcRect b="1361" l="0" r="0" t="1361"/>
          <a:stretch/>
        </p:blipFill>
        <p:spPr>
          <a:xfrm>
            <a:off x="5445626" y="3320937"/>
            <a:ext cx="315600" cy="30701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3" name="Google Shape;1523;p34"/>
          <p:cNvSpPr/>
          <p:nvPr/>
        </p:nvSpPr>
        <p:spPr>
          <a:xfrm>
            <a:off x="4545238" y="678850"/>
            <a:ext cx="1787100" cy="1743600"/>
          </a:xfrm>
          <a:prstGeom prst="wedgeRoundRectCallout">
            <a:avLst>
              <a:gd fmla="val -73200" name="adj1"/>
              <a:gd fmla="val 20365" name="adj2"/>
              <a:gd fmla="val 0" name="adj3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Alergias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Edad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Altura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Peso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Nivel de actividad física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Objetivos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24" name="Google Shape;1524;p34"/>
          <p:cNvPicPr preferRelativeResize="0"/>
          <p:nvPr/>
        </p:nvPicPr>
        <p:blipFill rotWithShape="1">
          <a:blip r:embed="rId4">
            <a:alphaModFix/>
          </a:blip>
          <a:srcRect b="1361" l="0" r="0" t="1361"/>
          <a:stretch/>
        </p:blipFill>
        <p:spPr>
          <a:xfrm>
            <a:off x="7394601" y="1915912"/>
            <a:ext cx="315600" cy="30701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5"/>
          <p:cNvSpPr/>
          <p:nvPr/>
        </p:nvSpPr>
        <p:spPr>
          <a:xfrm>
            <a:off x="-156050" y="-236400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30" name="Google Shape;1530;p35"/>
          <p:cNvSpPr/>
          <p:nvPr/>
        </p:nvSpPr>
        <p:spPr>
          <a:xfrm>
            <a:off x="-4992354" y="3659855"/>
            <a:ext cx="315600" cy="35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5"/>
          <p:cNvSpPr/>
          <p:nvPr/>
        </p:nvSpPr>
        <p:spPr>
          <a:xfrm>
            <a:off x="-3013127" y="2431311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5"/>
          <p:cNvSpPr/>
          <p:nvPr/>
        </p:nvSpPr>
        <p:spPr>
          <a:xfrm>
            <a:off x="-1033799" y="3659855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5"/>
          <p:cNvSpPr/>
          <p:nvPr/>
        </p:nvSpPr>
        <p:spPr>
          <a:xfrm>
            <a:off x="898716" y="2254825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5"/>
          <p:cNvSpPr txBox="1"/>
          <p:nvPr/>
        </p:nvSpPr>
        <p:spPr>
          <a:xfrm flipH="1">
            <a:off x="-5748085" y="401282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Entorno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35" name="Google Shape;1535;p35"/>
          <p:cNvSpPr txBox="1"/>
          <p:nvPr/>
        </p:nvSpPr>
        <p:spPr>
          <a:xfrm flipH="1">
            <a:off x="-3768807" y="1671346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Formulario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36" name="Google Shape;1536;p35"/>
          <p:cNvSpPr txBox="1"/>
          <p:nvPr/>
        </p:nvSpPr>
        <p:spPr>
          <a:xfrm flipH="1">
            <a:off x="-1789484" y="401282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Verificar datos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37" name="Google Shape;1537;p35"/>
          <p:cNvSpPr txBox="1"/>
          <p:nvPr/>
        </p:nvSpPr>
        <p:spPr>
          <a:xfrm flipH="1">
            <a:off x="142990" y="1483430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Crear perfil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538" name="Google Shape;1538;p35"/>
          <p:cNvCxnSpPr>
            <a:stCxn id="1530" idx="3"/>
            <a:endCxn id="1531" idx="1"/>
          </p:cNvCxnSpPr>
          <p:nvPr/>
        </p:nvCxnSpPr>
        <p:spPr>
          <a:xfrm flipH="1" rot="10800000">
            <a:off x="-4676754" y="2607905"/>
            <a:ext cx="1663500" cy="1228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9" name="Google Shape;1539;p35"/>
          <p:cNvCxnSpPr>
            <a:stCxn id="1531" idx="3"/>
            <a:endCxn id="1532" idx="1"/>
          </p:cNvCxnSpPr>
          <p:nvPr/>
        </p:nvCxnSpPr>
        <p:spPr>
          <a:xfrm>
            <a:off x="-2697527" y="2607861"/>
            <a:ext cx="1663800" cy="1228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40" name="Google Shape;1540;p35"/>
          <p:cNvCxnSpPr>
            <a:stCxn id="1532" idx="3"/>
            <a:endCxn id="1533" idx="1"/>
          </p:cNvCxnSpPr>
          <p:nvPr/>
        </p:nvCxnSpPr>
        <p:spPr>
          <a:xfrm flipH="1" rot="10800000">
            <a:off x="-718199" y="2431505"/>
            <a:ext cx="1617000" cy="14049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35"/>
          <p:cNvSpPr/>
          <p:nvPr/>
        </p:nvSpPr>
        <p:spPr>
          <a:xfrm>
            <a:off x="2924791" y="3659855"/>
            <a:ext cx="315600" cy="3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2" name="Google Shape;1542;p35"/>
          <p:cNvCxnSpPr>
            <a:endCxn id="1541" idx="1"/>
          </p:cNvCxnSpPr>
          <p:nvPr/>
        </p:nvCxnSpPr>
        <p:spPr>
          <a:xfrm>
            <a:off x="1227991" y="2414705"/>
            <a:ext cx="1696800" cy="142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3" name="Google Shape;1543;p35"/>
          <p:cNvSpPr txBox="1"/>
          <p:nvPr/>
        </p:nvSpPr>
        <p:spPr>
          <a:xfrm flipH="1">
            <a:off x="2169106" y="4012822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Chat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44" name="Google Shape;1544;p35"/>
          <p:cNvSpPr/>
          <p:nvPr/>
        </p:nvSpPr>
        <p:spPr>
          <a:xfrm>
            <a:off x="4810535" y="2254825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5" name="Google Shape;1545;p35"/>
          <p:cNvCxnSpPr>
            <a:endCxn id="1544" idx="1"/>
          </p:cNvCxnSpPr>
          <p:nvPr/>
        </p:nvCxnSpPr>
        <p:spPr>
          <a:xfrm flipH="1" rot="10800000">
            <a:off x="3257735" y="2431375"/>
            <a:ext cx="1552800" cy="138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6" name="Google Shape;1546;p35"/>
          <p:cNvSpPr txBox="1"/>
          <p:nvPr/>
        </p:nvSpPr>
        <p:spPr>
          <a:xfrm flipH="1">
            <a:off x="4054810" y="1483430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¿Hay cambios sobre el perfil?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47" name="Google Shape;1547;p35"/>
          <p:cNvSpPr/>
          <p:nvPr/>
        </p:nvSpPr>
        <p:spPr>
          <a:xfrm>
            <a:off x="7373460" y="3124552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35"/>
          <p:cNvSpPr/>
          <p:nvPr/>
        </p:nvSpPr>
        <p:spPr>
          <a:xfrm>
            <a:off x="7373460" y="1413608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9" name="Google Shape;1549;p35"/>
          <p:cNvCxnSpPr>
            <a:stCxn id="1544" idx="3"/>
            <a:endCxn id="1548" idx="1"/>
          </p:cNvCxnSpPr>
          <p:nvPr/>
        </p:nvCxnSpPr>
        <p:spPr>
          <a:xfrm flipH="1" rot="10800000">
            <a:off x="5126135" y="1590175"/>
            <a:ext cx="2247300" cy="8412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0" name="Google Shape;1550;p35"/>
          <p:cNvCxnSpPr>
            <a:stCxn id="1544" idx="3"/>
            <a:endCxn id="1547" idx="1"/>
          </p:cNvCxnSpPr>
          <p:nvPr/>
        </p:nvCxnSpPr>
        <p:spPr>
          <a:xfrm>
            <a:off x="5126135" y="2431375"/>
            <a:ext cx="2247300" cy="8697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1" name="Google Shape;1551;p35"/>
          <p:cNvSpPr txBox="1"/>
          <p:nvPr/>
        </p:nvSpPr>
        <p:spPr>
          <a:xfrm flipH="1" rot="-1844478">
            <a:off x="5373476" y="1591040"/>
            <a:ext cx="1921502" cy="7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Verdadero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2" name="Google Shape;1552;p35"/>
          <p:cNvSpPr txBox="1"/>
          <p:nvPr/>
        </p:nvSpPr>
        <p:spPr>
          <a:xfrm flipH="1" rot="2222491">
            <a:off x="5140605" y="2753313"/>
            <a:ext cx="1902909" cy="7443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Falso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3" name="Google Shape;1553;p35"/>
          <p:cNvSpPr txBox="1"/>
          <p:nvPr/>
        </p:nvSpPr>
        <p:spPr>
          <a:xfrm flipH="1">
            <a:off x="6617775" y="967126"/>
            <a:ext cx="1826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Verificar datos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4" name="Google Shape;1554;p35"/>
          <p:cNvSpPr txBox="1"/>
          <p:nvPr/>
        </p:nvSpPr>
        <p:spPr>
          <a:xfrm flipH="1">
            <a:off x="6617775" y="3477519"/>
            <a:ext cx="1826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Recomendar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5" name="Google Shape;1555;p35"/>
          <p:cNvSpPr/>
          <p:nvPr/>
        </p:nvSpPr>
        <p:spPr>
          <a:xfrm>
            <a:off x="7316866" y="21305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35"/>
          <p:cNvCxnSpPr>
            <a:stCxn id="1548" idx="3"/>
            <a:endCxn id="1555" idx="3"/>
          </p:cNvCxnSpPr>
          <p:nvPr/>
        </p:nvCxnSpPr>
        <p:spPr>
          <a:xfrm rot="10800000">
            <a:off x="7632360" y="197858"/>
            <a:ext cx="56700" cy="1392300"/>
          </a:xfrm>
          <a:prstGeom prst="curvedConnector3">
            <a:avLst>
              <a:gd fmla="val -1890327" name="adj1"/>
            </a:avLst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35"/>
          <p:cNvCxnSpPr>
            <a:stCxn id="1555" idx="3"/>
          </p:cNvCxnSpPr>
          <p:nvPr/>
        </p:nvCxnSpPr>
        <p:spPr>
          <a:xfrm flipH="1">
            <a:off x="1240966" y="197855"/>
            <a:ext cx="6391500" cy="2121600"/>
          </a:xfrm>
          <a:prstGeom prst="curvedConnector3">
            <a:avLst>
              <a:gd fmla="val 87110" name="adj1"/>
            </a:avLst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p35"/>
          <p:cNvSpPr txBox="1"/>
          <p:nvPr/>
        </p:nvSpPr>
        <p:spPr>
          <a:xfrm flipH="1">
            <a:off x="6855895" y="4610876"/>
            <a:ext cx="18267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Verificar datos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9" name="Google Shape;1559;p35"/>
          <p:cNvSpPr/>
          <p:nvPr/>
        </p:nvSpPr>
        <p:spPr>
          <a:xfrm>
            <a:off x="7536691" y="4610880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0" name="Google Shape;1560;p35"/>
          <p:cNvCxnSpPr>
            <a:stCxn id="1547" idx="3"/>
            <a:endCxn id="1559" idx="3"/>
          </p:cNvCxnSpPr>
          <p:nvPr/>
        </p:nvCxnSpPr>
        <p:spPr>
          <a:xfrm>
            <a:off x="7689060" y="3301102"/>
            <a:ext cx="163200" cy="1486200"/>
          </a:xfrm>
          <a:prstGeom prst="curvedConnector3">
            <a:avLst>
              <a:gd fmla="val 5372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35"/>
          <p:cNvCxnSpPr>
            <a:stCxn id="1559" idx="3"/>
          </p:cNvCxnSpPr>
          <p:nvPr/>
        </p:nvCxnSpPr>
        <p:spPr>
          <a:xfrm rot="10800000">
            <a:off x="3241291" y="3900930"/>
            <a:ext cx="4611000" cy="886500"/>
          </a:xfrm>
          <a:prstGeom prst="curvedConnector3">
            <a:avLst>
              <a:gd fmla="val 754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2" name="Google Shape;1562;p35"/>
          <p:cNvPicPr preferRelativeResize="0"/>
          <p:nvPr/>
        </p:nvPicPr>
        <p:blipFill rotWithShape="1">
          <a:blip r:embed="rId3">
            <a:alphaModFix/>
          </a:blip>
          <a:srcRect b="1361" l="0" r="0" t="1361"/>
          <a:stretch/>
        </p:blipFill>
        <p:spPr>
          <a:xfrm>
            <a:off x="7373451" y="1436649"/>
            <a:ext cx="315600" cy="30701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3" name="Google Shape;1563;p35"/>
          <p:cNvPicPr preferRelativeResize="0"/>
          <p:nvPr/>
        </p:nvPicPr>
        <p:blipFill rotWithShape="1">
          <a:blip r:embed="rId4">
            <a:alphaModFix/>
          </a:blip>
          <a:srcRect b="1361" l="0" r="0" t="1361"/>
          <a:stretch/>
        </p:blipFill>
        <p:spPr>
          <a:xfrm>
            <a:off x="912026" y="2277862"/>
            <a:ext cx="315600" cy="30701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4" name="Google Shape;1564;p35"/>
          <p:cNvPicPr preferRelativeResize="0"/>
          <p:nvPr/>
        </p:nvPicPr>
        <p:blipFill rotWithShape="1">
          <a:blip r:embed="rId5">
            <a:alphaModFix/>
          </a:blip>
          <a:srcRect b="1361" l="0" r="0" t="1361"/>
          <a:stretch/>
        </p:blipFill>
        <p:spPr>
          <a:xfrm>
            <a:off x="4810576" y="2277849"/>
            <a:ext cx="315600" cy="30701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5" name="Google Shape;1565;p35"/>
          <p:cNvPicPr preferRelativeResize="0"/>
          <p:nvPr/>
        </p:nvPicPr>
        <p:blipFill rotWithShape="1">
          <a:blip r:embed="rId6">
            <a:alphaModFix/>
          </a:blip>
          <a:srcRect b="1361" l="0" r="0" t="1361"/>
          <a:stretch/>
        </p:blipFill>
        <p:spPr>
          <a:xfrm>
            <a:off x="7316876" y="3147587"/>
            <a:ext cx="315600" cy="30701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6" name="Google Shape;1566;p35"/>
          <p:cNvSpPr/>
          <p:nvPr/>
        </p:nvSpPr>
        <p:spPr>
          <a:xfrm>
            <a:off x="7469266" y="441092"/>
            <a:ext cx="31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7" name="Google Shape;1567;p35"/>
          <p:cNvCxnSpPr>
            <a:stCxn id="1562" idx="3"/>
            <a:endCxn id="1566" idx="3"/>
          </p:cNvCxnSpPr>
          <p:nvPr/>
        </p:nvCxnSpPr>
        <p:spPr>
          <a:xfrm flipH="1" rot="10800000">
            <a:off x="7689051" y="617558"/>
            <a:ext cx="95700" cy="972600"/>
          </a:xfrm>
          <a:prstGeom prst="curvedConnector3">
            <a:avLst>
              <a:gd fmla="val 70195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35"/>
          <p:cNvCxnSpPr>
            <a:stCxn id="1566" idx="1"/>
            <a:endCxn id="1541" idx="0"/>
          </p:cNvCxnSpPr>
          <p:nvPr/>
        </p:nvCxnSpPr>
        <p:spPr>
          <a:xfrm flipH="1">
            <a:off x="3082666" y="617642"/>
            <a:ext cx="4386600" cy="30423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35"/>
          <p:cNvCxnSpPr>
            <a:endCxn id="1566" idx="3"/>
          </p:cNvCxnSpPr>
          <p:nvPr/>
        </p:nvCxnSpPr>
        <p:spPr>
          <a:xfrm>
            <a:off x="7474966" y="614642"/>
            <a:ext cx="309900" cy="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6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5" name="Google Shape;157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sp>
        <p:nvSpPr>
          <p:cNvPr id="1576" name="Google Shape;1576;p36"/>
          <p:cNvSpPr txBox="1"/>
          <p:nvPr>
            <p:ph idx="1" type="subTitle"/>
          </p:nvPr>
        </p:nvSpPr>
        <p:spPr>
          <a:xfrm>
            <a:off x="720000" y="1212525"/>
            <a:ext cx="77088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In brief: priority food allergens</a:t>
            </a:r>
            <a:r>
              <a:rPr lang="en" u="sng"/>
              <a:t> </a:t>
            </a:r>
            <a:endParaRPr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No tengo obesidad, pero me sobran kilos: el problema de salud de 4 de cada 10 españoles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del peso</a:t>
            </a:r>
            <a:endParaRPr/>
          </a:p>
        </p:txBody>
      </p:sp>
      <p:grpSp>
        <p:nvGrpSpPr>
          <p:cNvPr id="190" name="Google Shape;190;p26"/>
          <p:cNvGrpSpPr/>
          <p:nvPr/>
        </p:nvGrpSpPr>
        <p:grpSpPr>
          <a:xfrm>
            <a:off x="510940" y="1381299"/>
            <a:ext cx="255255" cy="533032"/>
            <a:chOff x="3343310" y="4475555"/>
            <a:chExt cx="127717" cy="316753"/>
          </a:xfrm>
        </p:grpSpPr>
        <p:sp>
          <p:nvSpPr>
            <p:cNvPr id="191" name="Google Shape;19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26"/>
          <p:cNvGrpSpPr/>
          <p:nvPr/>
        </p:nvGrpSpPr>
        <p:grpSpPr>
          <a:xfrm>
            <a:off x="510940" y="1984140"/>
            <a:ext cx="255255" cy="533032"/>
            <a:chOff x="3343310" y="4475555"/>
            <a:chExt cx="127717" cy="316753"/>
          </a:xfrm>
        </p:grpSpPr>
        <p:sp>
          <p:nvSpPr>
            <p:cNvPr id="194" name="Google Shape;19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510940" y="2586981"/>
            <a:ext cx="255255" cy="533032"/>
            <a:chOff x="3343310" y="4475555"/>
            <a:chExt cx="127717" cy="316753"/>
          </a:xfrm>
        </p:grpSpPr>
        <p:sp>
          <p:nvSpPr>
            <p:cNvPr id="197" name="Google Shape;19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6"/>
          <p:cNvGrpSpPr/>
          <p:nvPr/>
        </p:nvGrpSpPr>
        <p:grpSpPr>
          <a:xfrm>
            <a:off x="510940" y="3189822"/>
            <a:ext cx="255255" cy="533032"/>
            <a:chOff x="3343310" y="4475555"/>
            <a:chExt cx="127717" cy="316753"/>
          </a:xfrm>
        </p:grpSpPr>
        <p:sp>
          <p:nvSpPr>
            <p:cNvPr id="200" name="Google Shape;20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825847" y="1381299"/>
            <a:ext cx="255255" cy="533032"/>
            <a:chOff x="3343310" y="4475555"/>
            <a:chExt cx="127717" cy="316753"/>
          </a:xfrm>
        </p:grpSpPr>
        <p:sp>
          <p:nvSpPr>
            <p:cNvPr id="203" name="Google Shape;20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6"/>
          <p:cNvGrpSpPr/>
          <p:nvPr/>
        </p:nvGrpSpPr>
        <p:grpSpPr>
          <a:xfrm>
            <a:off x="825847" y="1984140"/>
            <a:ext cx="255255" cy="533032"/>
            <a:chOff x="3343310" y="4475555"/>
            <a:chExt cx="127717" cy="316753"/>
          </a:xfrm>
        </p:grpSpPr>
        <p:sp>
          <p:nvSpPr>
            <p:cNvPr id="206" name="Google Shape;20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6"/>
          <p:cNvGrpSpPr/>
          <p:nvPr/>
        </p:nvGrpSpPr>
        <p:grpSpPr>
          <a:xfrm>
            <a:off x="825847" y="2586981"/>
            <a:ext cx="255255" cy="533032"/>
            <a:chOff x="3343310" y="4475555"/>
            <a:chExt cx="127717" cy="316753"/>
          </a:xfrm>
        </p:grpSpPr>
        <p:sp>
          <p:nvSpPr>
            <p:cNvPr id="209" name="Google Shape;20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825847" y="3189822"/>
            <a:ext cx="255255" cy="533032"/>
            <a:chOff x="3343310" y="4475555"/>
            <a:chExt cx="127717" cy="316753"/>
          </a:xfrm>
        </p:grpSpPr>
        <p:sp>
          <p:nvSpPr>
            <p:cNvPr id="212" name="Google Shape;21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6"/>
          <p:cNvGrpSpPr/>
          <p:nvPr/>
        </p:nvGrpSpPr>
        <p:grpSpPr>
          <a:xfrm>
            <a:off x="1140755" y="1381299"/>
            <a:ext cx="255255" cy="533032"/>
            <a:chOff x="3343310" y="4475555"/>
            <a:chExt cx="127717" cy="316753"/>
          </a:xfrm>
        </p:grpSpPr>
        <p:sp>
          <p:nvSpPr>
            <p:cNvPr id="215" name="Google Shape;21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6"/>
          <p:cNvGrpSpPr/>
          <p:nvPr/>
        </p:nvGrpSpPr>
        <p:grpSpPr>
          <a:xfrm>
            <a:off x="1140755" y="1984140"/>
            <a:ext cx="255255" cy="533032"/>
            <a:chOff x="3343310" y="4475555"/>
            <a:chExt cx="127717" cy="316753"/>
          </a:xfrm>
        </p:grpSpPr>
        <p:sp>
          <p:nvSpPr>
            <p:cNvPr id="218" name="Google Shape;21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6"/>
          <p:cNvGrpSpPr/>
          <p:nvPr/>
        </p:nvGrpSpPr>
        <p:grpSpPr>
          <a:xfrm>
            <a:off x="1140755" y="2586981"/>
            <a:ext cx="255255" cy="533032"/>
            <a:chOff x="3343310" y="4475555"/>
            <a:chExt cx="127717" cy="316753"/>
          </a:xfrm>
        </p:grpSpPr>
        <p:sp>
          <p:nvSpPr>
            <p:cNvPr id="221" name="Google Shape;22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6"/>
          <p:cNvGrpSpPr/>
          <p:nvPr/>
        </p:nvGrpSpPr>
        <p:grpSpPr>
          <a:xfrm>
            <a:off x="1140755" y="3189822"/>
            <a:ext cx="255255" cy="533032"/>
            <a:chOff x="3343310" y="4475555"/>
            <a:chExt cx="127717" cy="316753"/>
          </a:xfrm>
        </p:grpSpPr>
        <p:sp>
          <p:nvSpPr>
            <p:cNvPr id="224" name="Google Shape;22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26"/>
          <p:cNvGrpSpPr/>
          <p:nvPr/>
        </p:nvGrpSpPr>
        <p:grpSpPr>
          <a:xfrm>
            <a:off x="1455662" y="1381299"/>
            <a:ext cx="255255" cy="533032"/>
            <a:chOff x="3343310" y="4475555"/>
            <a:chExt cx="127717" cy="316753"/>
          </a:xfrm>
        </p:grpSpPr>
        <p:sp>
          <p:nvSpPr>
            <p:cNvPr id="227" name="Google Shape;22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26"/>
          <p:cNvGrpSpPr/>
          <p:nvPr/>
        </p:nvGrpSpPr>
        <p:grpSpPr>
          <a:xfrm>
            <a:off x="1455662" y="2586981"/>
            <a:ext cx="255255" cy="533032"/>
            <a:chOff x="3343310" y="4475555"/>
            <a:chExt cx="127717" cy="316753"/>
          </a:xfrm>
        </p:grpSpPr>
        <p:sp>
          <p:nvSpPr>
            <p:cNvPr id="230" name="Google Shape;23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26"/>
          <p:cNvGrpSpPr/>
          <p:nvPr/>
        </p:nvGrpSpPr>
        <p:grpSpPr>
          <a:xfrm>
            <a:off x="1455662" y="3189822"/>
            <a:ext cx="255255" cy="533032"/>
            <a:chOff x="3343310" y="4475555"/>
            <a:chExt cx="127717" cy="316753"/>
          </a:xfrm>
        </p:grpSpPr>
        <p:sp>
          <p:nvSpPr>
            <p:cNvPr id="233" name="Google Shape;23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1770570" y="1381299"/>
            <a:ext cx="255255" cy="533032"/>
            <a:chOff x="3343310" y="4475555"/>
            <a:chExt cx="127717" cy="316753"/>
          </a:xfrm>
        </p:grpSpPr>
        <p:sp>
          <p:nvSpPr>
            <p:cNvPr id="236" name="Google Shape;23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1770570" y="2586981"/>
            <a:ext cx="255255" cy="533032"/>
            <a:chOff x="3343310" y="4475555"/>
            <a:chExt cx="127717" cy="316753"/>
          </a:xfrm>
        </p:grpSpPr>
        <p:sp>
          <p:nvSpPr>
            <p:cNvPr id="239" name="Google Shape;23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6"/>
          <p:cNvGrpSpPr/>
          <p:nvPr/>
        </p:nvGrpSpPr>
        <p:grpSpPr>
          <a:xfrm>
            <a:off x="1770570" y="3189822"/>
            <a:ext cx="255255" cy="533032"/>
            <a:chOff x="3343310" y="4475555"/>
            <a:chExt cx="127717" cy="316753"/>
          </a:xfrm>
        </p:grpSpPr>
        <p:sp>
          <p:nvSpPr>
            <p:cNvPr id="242" name="Google Shape;24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6"/>
          <p:cNvGrpSpPr/>
          <p:nvPr/>
        </p:nvGrpSpPr>
        <p:grpSpPr>
          <a:xfrm>
            <a:off x="1455662" y="1984140"/>
            <a:ext cx="255255" cy="533032"/>
            <a:chOff x="3343310" y="4475555"/>
            <a:chExt cx="127717" cy="316753"/>
          </a:xfrm>
        </p:grpSpPr>
        <p:sp>
          <p:nvSpPr>
            <p:cNvPr id="245" name="Google Shape;24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6"/>
          <p:cNvGrpSpPr/>
          <p:nvPr/>
        </p:nvGrpSpPr>
        <p:grpSpPr>
          <a:xfrm>
            <a:off x="1770570" y="1984140"/>
            <a:ext cx="255255" cy="533032"/>
            <a:chOff x="3343310" y="4475555"/>
            <a:chExt cx="127717" cy="316753"/>
          </a:xfrm>
        </p:grpSpPr>
        <p:sp>
          <p:nvSpPr>
            <p:cNvPr id="248" name="Google Shape;24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6"/>
          <p:cNvGrpSpPr/>
          <p:nvPr/>
        </p:nvGrpSpPr>
        <p:grpSpPr>
          <a:xfrm>
            <a:off x="2085478" y="1381299"/>
            <a:ext cx="255255" cy="533032"/>
            <a:chOff x="3343310" y="4475555"/>
            <a:chExt cx="127717" cy="316753"/>
          </a:xfrm>
        </p:grpSpPr>
        <p:sp>
          <p:nvSpPr>
            <p:cNvPr id="251" name="Google Shape;25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6"/>
          <p:cNvGrpSpPr/>
          <p:nvPr/>
        </p:nvGrpSpPr>
        <p:grpSpPr>
          <a:xfrm>
            <a:off x="2085478" y="1984140"/>
            <a:ext cx="255255" cy="533032"/>
            <a:chOff x="3343310" y="4475555"/>
            <a:chExt cx="127717" cy="316753"/>
          </a:xfrm>
        </p:grpSpPr>
        <p:sp>
          <p:nvSpPr>
            <p:cNvPr id="254" name="Google Shape;25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2085478" y="2586981"/>
            <a:ext cx="255255" cy="533032"/>
            <a:chOff x="3343310" y="4475555"/>
            <a:chExt cx="127717" cy="316753"/>
          </a:xfrm>
        </p:grpSpPr>
        <p:sp>
          <p:nvSpPr>
            <p:cNvPr id="257" name="Google Shape;25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6"/>
          <p:cNvGrpSpPr/>
          <p:nvPr/>
        </p:nvGrpSpPr>
        <p:grpSpPr>
          <a:xfrm>
            <a:off x="2085478" y="3189822"/>
            <a:ext cx="255255" cy="533032"/>
            <a:chOff x="3343310" y="4475555"/>
            <a:chExt cx="127717" cy="316753"/>
          </a:xfrm>
        </p:grpSpPr>
        <p:sp>
          <p:nvSpPr>
            <p:cNvPr id="260" name="Google Shape;26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6"/>
          <p:cNvGrpSpPr/>
          <p:nvPr/>
        </p:nvGrpSpPr>
        <p:grpSpPr>
          <a:xfrm>
            <a:off x="2400385" y="1381299"/>
            <a:ext cx="255255" cy="533032"/>
            <a:chOff x="3343310" y="4475555"/>
            <a:chExt cx="127717" cy="316753"/>
          </a:xfrm>
        </p:grpSpPr>
        <p:sp>
          <p:nvSpPr>
            <p:cNvPr id="263" name="Google Shape;26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6"/>
          <p:cNvGrpSpPr/>
          <p:nvPr/>
        </p:nvGrpSpPr>
        <p:grpSpPr>
          <a:xfrm>
            <a:off x="2400385" y="1984140"/>
            <a:ext cx="255255" cy="533032"/>
            <a:chOff x="3343310" y="4475555"/>
            <a:chExt cx="127717" cy="316753"/>
          </a:xfrm>
        </p:grpSpPr>
        <p:sp>
          <p:nvSpPr>
            <p:cNvPr id="266" name="Google Shape;26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2400385" y="2586981"/>
            <a:ext cx="255255" cy="533032"/>
            <a:chOff x="3343310" y="4475555"/>
            <a:chExt cx="127717" cy="316753"/>
          </a:xfrm>
        </p:grpSpPr>
        <p:sp>
          <p:nvSpPr>
            <p:cNvPr id="269" name="Google Shape;26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6"/>
          <p:cNvGrpSpPr/>
          <p:nvPr/>
        </p:nvGrpSpPr>
        <p:grpSpPr>
          <a:xfrm>
            <a:off x="2400385" y="3189822"/>
            <a:ext cx="255255" cy="533032"/>
            <a:chOff x="3343310" y="4475555"/>
            <a:chExt cx="127717" cy="316753"/>
          </a:xfrm>
        </p:grpSpPr>
        <p:sp>
          <p:nvSpPr>
            <p:cNvPr id="272" name="Google Shape;27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6"/>
          <p:cNvGrpSpPr/>
          <p:nvPr/>
        </p:nvGrpSpPr>
        <p:grpSpPr>
          <a:xfrm>
            <a:off x="2715293" y="1381299"/>
            <a:ext cx="255255" cy="533032"/>
            <a:chOff x="3343310" y="4475555"/>
            <a:chExt cx="127717" cy="316753"/>
          </a:xfrm>
        </p:grpSpPr>
        <p:sp>
          <p:nvSpPr>
            <p:cNvPr id="275" name="Google Shape;27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6"/>
          <p:cNvGrpSpPr/>
          <p:nvPr/>
        </p:nvGrpSpPr>
        <p:grpSpPr>
          <a:xfrm>
            <a:off x="2715293" y="1984140"/>
            <a:ext cx="255255" cy="533032"/>
            <a:chOff x="3343310" y="4475555"/>
            <a:chExt cx="127717" cy="316753"/>
          </a:xfrm>
        </p:grpSpPr>
        <p:sp>
          <p:nvSpPr>
            <p:cNvPr id="278" name="Google Shape;27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6"/>
          <p:cNvGrpSpPr/>
          <p:nvPr/>
        </p:nvGrpSpPr>
        <p:grpSpPr>
          <a:xfrm>
            <a:off x="2715293" y="2586981"/>
            <a:ext cx="255255" cy="533032"/>
            <a:chOff x="3343310" y="4475555"/>
            <a:chExt cx="127717" cy="316753"/>
          </a:xfrm>
        </p:grpSpPr>
        <p:sp>
          <p:nvSpPr>
            <p:cNvPr id="281" name="Google Shape;28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2715293" y="3189822"/>
            <a:ext cx="255255" cy="533032"/>
            <a:chOff x="3343310" y="4475555"/>
            <a:chExt cx="127717" cy="316753"/>
          </a:xfrm>
        </p:grpSpPr>
        <p:sp>
          <p:nvSpPr>
            <p:cNvPr id="284" name="Google Shape;28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6"/>
          <p:cNvGrpSpPr/>
          <p:nvPr/>
        </p:nvGrpSpPr>
        <p:grpSpPr>
          <a:xfrm>
            <a:off x="3030201" y="1381299"/>
            <a:ext cx="255255" cy="533032"/>
            <a:chOff x="3343310" y="4475555"/>
            <a:chExt cx="127717" cy="316753"/>
          </a:xfrm>
        </p:grpSpPr>
        <p:sp>
          <p:nvSpPr>
            <p:cNvPr id="287" name="Google Shape;28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6"/>
          <p:cNvGrpSpPr/>
          <p:nvPr/>
        </p:nvGrpSpPr>
        <p:grpSpPr>
          <a:xfrm>
            <a:off x="3030201" y="2586981"/>
            <a:ext cx="255255" cy="533032"/>
            <a:chOff x="3343310" y="4475555"/>
            <a:chExt cx="127717" cy="316753"/>
          </a:xfrm>
        </p:grpSpPr>
        <p:sp>
          <p:nvSpPr>
            <p:cNvPr id="290" name="Google Shape;29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3030201" y="3189822"/>
            <a:ext cx="255255" cy="533032"/>
            <a:chOff x="3343310" y="4475555"/>
            <a:chExt cx="127717" cy="316753"/>
          </a:xfrm>
        </p:grpSpPr>
        <p:sp>
          <p:nvSpPr>
            <p:cNvPr id="293" name="Google Shape;29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>
            <a:off x="3345108" y="1381299"/>
            <a:ext cx="255255" cy="533032"/>
            <a:chOff x="3343310" y="4475555"/>
            <a:chExt cx="127717" cy="316753"/>
          </a:xfrm>
        </p:grpSpPr>
        <p:sp>
          <p:nvSpPr>
            <p:cNvPr id="296" name="Google Shape;29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6"/>
          <p:cNvGrpSpPr/>
          <p:nvPr/>
        </p:nvGrpSpPr>
        <p:grpSpPr>
          <a:xfrm>
            <a:off x="3345108" y="2586981"/>
            <a:ext cx="255255" cy="533032"/>
            <a:chOff x="3343310" y="4475555"/>
            <a:chExt cx="127717" cy="316753"/>
          </a:xfrm>
        </p:grpSpPr>
        <p:sp>
          <p:nvSpPr>
            <p:cNvPr id="299" name="Google Shape;29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26"/>
          <p:cNvGrpSpPr/>
          <p:nvPr/>
        </p:nvGrpSpPr>
        <p:grpSpPr>
          <a:xfrm>
            <a:off x="3345108" y="3189822"/>
            <a:ext cx="255255" cy="533032"/>
            <a:chOff x="3343310" y="4475555"/>
            <a:chExt cx="127717" cy="316753"/>
          </a:xfrm>
        </p:grpSpPr>
        <p:sp>
          <p:nvSpPr>
            <p:cNvPr id="302" name="Google Shape;30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6"/>
          <p:cNvGrpSpPr/>
          <p:nvPr/>
        </p:nvGrpSpPr>
        <p:grpSpPr>
          <a:xfrm>
            <a:off x="3030201" y="1984140"/>
            <a:ext cx="255255" cy="533032"/>
            <a:chOff x="3343310" y="4475555"/>
            <a:chExt cx="127717" cy="316753"/>
          </a:xfrm>
        </p:grpSpPr>
        <p:sp>
          <p:nvSpPr>
            <p:cNvPr id="305" name="Google Shape;30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6"/>
          <p:cNvGrpSpPr/>
          <p:nvPr/>
        </p:nvGrpSpPr>
        <p:grpSpPr>
          <a:xfrm>
            <a:off x="3345108" y="1984140"/>
            <a:ext cx="255255" cy="533032"/>
            <a:chOff x="3343310" y="4475555"/>
            <a:chExt cx="127717" cy="316753"/>
          </a:xfrm>
        </p:grpSpPr>
        <p:sp>
          <p:nvSpPr>
            <p:cNvPr id="308" name="Google Shape;30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6"/>
          <p:cNvGrpSpPr/>
          <p:nvPr/>
        </p:nvGrpSpPr>
        <p:grpSpPr>
          <a:xfrm>
            <a:off x="3660016" y="1381299"/>
            <a:ext cx="255255" cy="533032"/>
            <a:chOff x="3343310" y="4475555"/>
            <a:chExt cx="127717" cy="316753"/>
          </a:xfrm>
        </p:grpSpPr>
        <p:sp>
          <p:nvSpPr>
            <p:cNvPr id="311" name="Google Shape;31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6"/>
          <p:cNvGrpSpPr/>
          <p:nvPr/>
        </p:nvGrpSpPr>
        <p:grpSpPr>
          <a:xfrm>
            <a:off x="3660016" y="1984140"/>
            <a:ext cx="255255" cy="533032"/>
            <a:chOff x="3343310" y="4475555"/>
            <a:chExt cx="127717" cy="316753"/>
          </a:xfrm>
        </p:grpSpPr>
        <p:sp>
          <p:nvSpPr>
            <p:cNvPr id="314" name="Google Shape;31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6"/>
          <p:cNvGrpSpPr/>
          <p:nvPr/>
        </p:nvGrpSpPr>
        <p:grpSpPr>
          <a:xfrm>
            <a:off x="3660016" y="2586981"/>
            <a:ext cx="255255" cy="533032"/>
            <a:chOff x="3343310" y="4475555"/>
            <a:chExt cx="127717" cy="316753"/>
          </a:xfrm>
        </p:grpSpPr>
        <p:sp>
          <p:nvSpPr>
            <p:cNvPr id="317" name="Google Shape;31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6"/>
          <p:cNvGrpSpPr/>
          <p:nvPr/>
        </p:nvGrpSpPr>
        <p:grpSpPr>
          <a:xfrm>
            <a:off x="3660016" y="3189822"/>
            <a:ext cx="255255" cy="533032"/>
            <a:chOff x="3343310" y="4475555"/>
            <a:chExt cx="127717" cy="316753"/>
          </a:xfrm>
        </p:grpSpPr>
        <p:sp>
          <p:nvSpPr>
            <p:cNvPr id="320" name="Google Shape;32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6"/>
          <p:cNvGrpSpPr/>
          <p:nvPr/>
        </p:nvGrpSpPr>
        <p:grpSpPr>
          <a:xfrm>
            <a:off x="3974923" y="1381299"/>
            <a:ext cx="255255" cy="533032"/>
            <a:chOff x="3343310" y="4475555"/>
            <a:chExt cx="127717" cy="316753"/>
          </a:xfrm>
        </p:grpSpPr>
        <p:sp>
          <p:nvSpPr>
            <p:cNvPr id="323" name="Google Shape;32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3974923" y="1984140"/>
            <a:ext cx="255255" cy="533032"/>
            <a:chOff x="3343310" y="4475555"/>
            <a:chExt cx="127717" cy="316753"/>
          </a:xfrm>
        </p:grpSpPr>
        <p:sp>
          <p:nvSpPr>
            <p:cNvPr id="326" name="Google Shape;32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3974923" y="2586981"/>
            <a:ext cx="255255" cy="533032"/>
            <a:chOff x="3343310" y="4475555"/>
            <a:chExt cx="127717" cy="316753"/>
          </a:xfrm>
        </p:grpSpPr>
        <p:sp>
          <p:nvSpPr>
            <p:cNvPr id="329" name="Google Shape;32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6"/>
          <p:cNvGrpSpPr/>
          <p:nvPr/>
        </p:nvGrpSpPr>
        <p:grpSpPr>
          <a:xfrm>
            <a:off x="3974923" y="3189822"/>
            <a:ext cx="255255" cy="533032"/>
            <a:chOff x="3343310" y="4475555"/>
            <a:chExt cx="127717" cy="316753"/>
          </a:xfrm>
        </p:grpSpPr>
        <p:sp>
          <p:nvSpPr>
            <p:cNvPr id="332" name="Google Shape;33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6"/>
          <p:cNvGrpSpPr/>
          <p:nvPr/>
        </p:nvGrpSpPr>
        <p:grpSpPr>
          <a:xfrm>
            <a:off x="4289831" y="1381299"/>
            <a:ext cx="255255" cy="533032"/>
            <a:chOff x="3343310" y="4475555"/>
            <a:chExt cx="127717" cy="316753"/>
          </a:xfrm>
        </p:grpSpPr>
        <p:sp>
          <p:nvSpPr>
            <p:cNvPr id="335" name="Google Shape;33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4289831" y="1984140"/>
            <a:ext cx="255255" cy="533032"/>
            <a:chOff x="3343310" y="4475555"/>
            <a:chExt cx="127717" cy="316753"/>
          </a:xfrm>
        </p:grpSpPr>
        <p:sp>
          <p:nvSpPr>
            <p:cNvPr id="338" name="Google Shape;33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4289831" y="2586981"/>
            <a:ext cx="255255" cy="533032"/>
            <a:chOff x="3343310" y="4475555"/>
            <a:chExt cx="127717" cy="316753"/>
          </a:xfrm>
        </p:grpSpPr>
        <p:sp>
          <p:nvSpPr>
            <p:cNvPr id="341" name="Google Shape;34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4289831" y="3189822"/>
            <a:ext cx="255255" cy="533032"/>
            <a:chOff x="3343310" y="4475555"/>
            <a:chExt cx="127717" cy="316753"/>
          </a:xfrm>
        </p:grpSpPr>
        <p:sp>
          <p:nvSpPr>
            <p:cNvPr id="344" name="Google Shape;34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6"/>
          <p:cNvGrpSpPr/>
          <p:nvPr/>
        </p:nvGrpSpPr>
        <p:grpSpPr>
          <a:xfrm>
            <a:off x="4604739" y="1381299"/>
            <a:ext cx="255255" cy="533032"/>
            <a:chOff x="3343310" y="4475555"/>
            <a:chExt cx="127717" cy="316753"/>
          </a:xfrm>
        </p:grpSpPr>
        <p:sp>
          <p:nvSpPr>
            <p:cNvPr id="347" name="Google Shape;34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4604739" y="2586981"/>
            <a:ext cx="255255" cy="533032"/>
            <a:chOff x="3343310" y="4475555"/>
            <a:chExt cx="127717" cy="316753"/>
          </a:xfrm>
        </p:grpSpPr>
        <p:sp>
          <p:nvSpPr>
            <p:cNvPr id="350" name="Google Shape;35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6"/>
          <p:cNvGrpSpPr/>
          <p:nvPr/>
        </p:nvGrpSpPr>
        <p:grpSpPr>
          <a:xfrm>
            <a:off x="4604739" y="3189822"/>
            <a:ext cx="255255" cy="533032"/>
            <a:chOff x="3343310" y="4475555"/>
            <a:chExt cx="127717" cy="316753"/>
          </a:xfrm>
        </p:grpSpPr>
        <p:sp>
          <p:nvSpPr>
            <p:cNvPr id="353" name="Google Shape;35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26"/>
          <p:cNvGrpSpPr/>
          <p:nvPr/>
        </p:nvGrpSpPr>
        <p:grpSpPr>
          <a:xfrm>
            <a:off x="4919646" y="1381299"/>
            <a:ext cx="255255" cy="533032"/>
            <a:chOff x="3343310" y="4475555"/>
            <a:chExt cx="127717" cy="316753"/>
          </a:xfrm>
        </p:grpSpPr>
        <p:sp>
          <p:nvSpPr>
            <p:cNvPr id="356" name="Google Shape;35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6"/>
          <p:cNvGrpSpPr/>
          <p:nvPr/>
        </p:nvGrpSpPr>
        <p:grpSpPr>
          <a:xfrm>
            <a:off x="4919646" y="2586981"/>
            <a:ext cx="255255" cy="533032"/>
            <a:chOff x="3343310" y="4475555"/>
            <a:chExt cx="127717" cy="316753"/>
          </a:xfrm>
        </p:grpSpPr>
        <p:sp>
          <p:nvSpPr>
            <p:cNvPr id="359" name="Google Shape;35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4919646" y="3189822"/>
            <a:ext cx="255255" cy="533032"/>
            <a:chOff x="3343310" y="4475555"/>
            <a:chExt cx="127717" cy="316753"/>
          </a:xfrm>
        </p:grpSpPr>
        <p:sp>
          <p:nvSpPr>
            <p:cNvPr id="362" name="Google Shape;36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6"/>
          <p:cNvGrpSpPr/>
          <p:nvPr/>
        </p:nvGrpSpPr>
        <p:grpSpPr>
          <a:xfrm>
            <a:off x="4604739" y="1984140"/>
            <a:ext cx="255255" cy="533032"/>
            <a:chOff x="3343310" y="4475555"/>
            <a:chExt cx="127717" cy="316753"/>
          </a:xfrm>
        </p:grpSpPr>
        <p:sp>
          <p:nvSpPr>
            <p:cNvPr id="365" name="Google Shape;36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6"/>
          <p:cNvGrpSpPr/>
          <p:nvPr/>
        </p:nvGrpSpPr>
        <p:grpSpPr>
          <a:xfrm>
            <a:off x="4919646" y="1984140"/>
            <a:ext cx="255255" cy="533032"/>
            <a:chOff x="3343310" y="4475555"/>
            <a:chExt cx="127717" cy="316753"/>
          </a:xfrm>
        </p:grpSpPr>
        <p:sp>
          <p:nvSpPr>
            <p:cNvPr id="368" name="Google Shape;36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5234554" y="1381299"/>
            <a:ext cx="255255" cy="533032"/>
            <a:chOff x="3343310" y="4475555"/>
            <a:chExt cx="127717" cy="316753"/>
          </a:xfrm>
        </p:grpSpPr>
        <p:sp>
          <p:nvSpPr>
            <p:cNvPr id="371" name="Google Shape;37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5234554" y="1984140"/>
            <a:ext cx="255255" cy="533032"/>
            <a:chOff x="3343310" y="4475555"/>
            <a:chExt cx="127717" cy="316753"/>
          </a:xfrm>
        </p:grpSpPr>
        <p:sp>
          <p:nvSpPr>
            <p:cNvPr id="374" name="Google Shape;37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26"/>
          <p:cNvGrpSpPr/>
          <p:nvPr/>
        </p:nvGrpSpPr>
        <p:grpSpPr>
          <a:xfrm>
            <a:off x="5234554" y="2586981"/>
            <a:ext cx="255255" cy="533032"/>
            <a:chOff x="3343310" y="4475555"/>
            <a:chExt cx="127717" cy="316753"/>
          </a:xfrm>
        </p:grpSpPr>
        <p:sp>
          <p:nvSpPr>
            <p:cNvPr id="377" name="Google Shape;37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26"/>
          <p:cNvGrpSpPr/>
          <p:nvPr/>
        </p:nvGrpSpPr>
        <p:grpSpPr>
          <a:xfrm>
            <a:off x="5234554" y="3189822"/>
            <a:ext cx="255255" cy="533032"/>
            <a:chOff x="3343310" y="4475555"/>
            <a:chExt cx="127717" cy="316753"/>
          </a:xfrm>
        </p:grpSpPr>
        <p:sp>
          <p:nvSpPr>
            <p:cNvPr id="380" name="Google Shape;38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6"/>
          <p:cNvGrpSpPr/>
          <p:nvPr/>
        </p:nvGrpSpPr>
        <p:grpSpPr>
          <a:xfrm>
            <a:off x="5549461" y="1381299"/>
            <a:ext cx="255255" cy="533032"/>
            <a:chOff x="3343310" y="4475555"/>
            <a:chExt cx="127717" cy="316753"/>
          </a:xfrm>
        </p:grpSpPr>
        <p:sp>
          <p:nvSpPr>
            <p:cNvPr id="383" name="Google Shape;38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6"/>
          <p:cNvGrpSpPr/>
          <p:nvPr/>
        </p:nvGrpSpPr>
        <p:grpSpPr>
          <a:xfrm>
            <a:off x="5549461" y="1984140"/>
            <a:ext cx="255255" cy="533032"/>
            <a:chOff x="3343310" y="4475555"/>
            <a:chExt cx="127717" cy="316753"/>
          </a:xfrm>
        </p:grpSpPr>
        <p:sp>
          <p:nvSpPr>
            <p:cNvPr id="386" name="Google Shape;38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6"/>
          <p:cNvGrpSpPr/>
          <p:nvPr/>
        </p:nvGrpSpPr>
        <p:grpSpPr>
          <a:xfrm>
            <a:off x="5549461" y="2586981"/>
            <a:ext cx="255255" cy="533032"/>
            <a:chOff x="3343310" y="4475555"/>
            <a:chExt cx="127717" cy="316753"/>
          </a:xfrm>
        </p:grpSpPr>
        <p:sp>
          <p:nvSpPr>
            <p:cNvPr id="389" name="Google Shape;38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5549461" y="3189822"/>
            <a:ext cx="255255" cy="533032"/>
            <a:chOff x="3343310" y="4475555"/>
            <a:chExt cx="127717" cy="316753"/>
          </a:xfrm>
        </p:grpSpPr>
        <p:sp>
          <p:nvSpPr>
            <p:cNvPr id="392" name="Google Shape;39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5864369" y="1381299"/>
            <a:ext cx="255255" cy="533032"/>
            <a:chOff x="3343310" y="4475555"/>
            <a:chExt cx="127717" cy="316753"/>
          </a:xfrm>
        </p:grpSpPr>
        <p:sp>
          <p:nvSpPr>
            <p:cNvPr id="395" name="Google Shape;39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5864369" y="1984140"/>
            <a:ext cx="255255" cy="533032"/>
            <a:chOff x="3343310" y="4475555"/>
            <a:chExt cx="127717" cy="316753"/>
          </a:xfrm>
        </p:grpSpPr>
        <p:sp>
          <p:nvSpPr>
            <p:cNvPr id="398" name="Google Shape;39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6"/>
          <p:cNvGrpSpPr/>
          <p:nvPr/>
        </p:nvGrpSpPr>
        <p:grpSpPr>
          <a:xfrm>
            <a:off x="5864369" y="2586981"/>
            <a:ext cx="255255" cy="533032"/>
            <a:chOff x="3343310" y="4475555"/>
            <a:chExt cx="127717" cy="316753"/>
          </a:xfrm>
        </p:grpSpPr>
        <p:sp>
          <p:nvSpPr>
            <p:cNvPr id="401" name="Google Shape;40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5864369" y="3189822"/>
            <a:ext cx="255255" cy="533032"/>
            <a:chOff x="3343310" y="4475555"/>
            <a:chExt cx="127717" cy="316753"/>
          </a:xfrm>
        </p:grpSpPr>
        <p:sp>
          <p:nvSpPr>
            <p:cNvPr id="404" name="Google Shape;40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6"/>
          <p:cNvGrpSpPr/>
          <p:nvPr/>
        </p:nvGrpSpPr>
        <p:grpSpPr>
          <a:xfrm>
            <a:off x="6179277" y="1381299"/>
            <a:ext cx="255255" cy="533032"/>
            <a:chOff x="3343310" y="4475555"/>
            <a:chExt cx="127717" cy="316753"/>
          </a:xfrm>
        </p:grpSpPr>
        <p:sp>
          <p:nvSpPr>
            <p:cNvPr id="407" name="Google Shape;40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6179277" y="2586981"/>
            <a:ext cx="255255" cy="533032"/>
            <a:chOff x="3343310" y="4475555"/>
            <a:chExt cx="127717" cy="316753"/>
          </a:xfrm>
        </p:grpSpPr>
        <p:sp>
          <p:nvSpPr>
            <p:cNvPr id="410" name="Google Shape;41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6179277" y="3189822"/>
            <a:ext cx="255255" cy="533032"/>
            <a:chOff x="3343310" y="4475555"/>
            <a:chExt cx="127717" cy="316753"/>
          </a:xfrm>
        </p:grpSpPr>
        <p:sp>
          <p:nvSpPr>
            <p:cNvPr id="413" name="Google Shape;41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6"/>
          <p:cNvGrpSpPr/>
          <p:nvPr/>
        </p:nvGrpSpPr>
        <p:grpSpPr>
          <a:xfrm>
            <a:off x="6494184" y="1381299"/>
            <a:ext cx="255255" cy="533032"/>
            <a:chOff x="3343310" y="4475555"/>
            <a:chExt cx="127717" cy="316753"/>
          </a:xfrm>
        </p:grpSpPr>
        <p:sp>
          <p:nvSpPr>
            <p:cNvPr id="416" name="Google Shape;41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6494184" y="2586981"/>
            <a:ext cx="255255" cy="533032"/>
            <a:chOff x="3343310" y="4475555"/>
            <a:chExt cx="127717" cy="316753"/>
          </a:xfrm>
        </p:grpSpPr>
        <p:sp>
          <p:nvSpPr>
            <p:cNvPr id="419" name="Google Shape;41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26"/>
          <p:cNvGrpSpPr/>
          <p:nvPr/>
        </p:nvGrpSpPr>
        <p:grpSpPr>
          <a:xfrm>
            <a:off x="6494184" y="3189822"/>
            <a:ext cx="255255" cy="533032"/>
            <a:chOff x="3343310" y="4475555"/>
            <a:chExt cx="127717" cy="316753"/>
          </a:xfrm>
        </p:grpSpPr>
        <p:sp>
          <p:nvSpPr>
            <p:cNvPr id="422" name="Google Shape;42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6"/>
          <p:cNvGrpSpPr/>
          <p:nvPr/>
        </p:nvGrpSpPr>
        <p:grpSpPr>
          <a:xfrm>
            <a:off x="6179277" y="1984140"/>
            <a:ext cx="255255" cy="533032"/>
            <a:chOff x="3343310" y="4475555"/>
            <a:chExt cx="127717" cy="316753"/>
          </a:xfrm>
        </p:grpSpPr>
        <p:sp>
          <p:nvSpPr>
            <p:cNvPr id="425" name="Google Shape;42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26"/>
          <p:cNvGrpSpPr/>
          <p:nvPr/>
        </p:nvGrpSpPr>
        <p:grpSpPr>
          <a:xfrm>
            <a:off x="6494184" y="1984140"/>
            <a:ext cx="255255" cy="533032"/>
            <a:chOff x="3343310" y="4475555"/>
            <a:chExt cx="127717" cy="316753"/>
          </a:xfrm>
        </p:grpSpPr>
        <p:sp>
          <p:nvSpPr>
            <p:cNvPr id="428" name="Google Shape;42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6"/>
          <p:cNvGrpSpPr/>
          <p:nvPr/>
        </p:nvGrpSpPr>
        <p:grpSpPr>
          <a:xfrm>
            <a:off x="510940" y="3792666"/>
            <a:ext cx="255255" cy="533032"/>
            <a:chOff x="3343310" y="4475555"/>
            <a:chExt cx="127717" cy="316753"/>
          </a:xfrm>
        </p:grpSpPr>
        <p:sp>
          <p:nvSpPr>
            <p:cNvPr id="431" name="Google Shape;43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825847" y="3792666"/>
            <a:ext cx="255255" cy="533032"/>
            <a:chOff x="3343310" y="4475555"/>
            <a:chExt cx="127717" cy="316753"/>
          </a:xfrm>
        </p:grpSpPr>
        <p:sp>
          <p:nvSpPr>
            <p:cNvPr id="434" name="Google Shape;43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6"/>
          <p:cNvGrpSpPr/>
          <p:nvPr/>
        </p:nvGrpSpPr>
        <p:grpSpPr>
          <a:xfrm>
            <a:off x="1140755" y="3792666"/>
            <a:ext cx="255255" cy="533032"/>
            <a:chOff x="3343310" y="4475555"/>
            <a:chExt cx="127717" cy="316753"/>
          </a:xfrm>
        </p:grpSpPr>
        <p:sp>
          <p:nvSpPr>
            <p:cNvPr id="437" name="Google Shape;43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6"/>
          <p:cNvGrpSpPr/>
          <p:nvPr/>
        </p:nvGrpSpPr>
        <p:grpSpPr>
          <a:xfrm>
            <a:off x="1455662" y="3792666"/>
            <a:ext cx="255255" cy="533032"/>
            <a:chOff x="3343310" y="4475555"/>
            <a:chExt cx="127717" cy="316753"/>
          </a:xfrm>
        </p:grpSpPr>
        <p:sp>
          <p:nvSpPr>
            <p:cNvPr id="440" name="Google Shape;44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6"/>
          <p:cNvGrpSpPr/>
          <p:nvPr/>
        </p:nvGrpSpPr>
        <p:grpSpPr>
          <a:xfrm>
            <a:off x="1770570" y="3792666"/>
            <a:ext cx="255255" cy="533032"/>
            <a:chOff x="3343310" y="4475555"/>
            <a:chExt cx="127717" cy="316753"/>
          </a:xfrm>
        </p:grpSpPr>
        <p:sp>
          <p:nvSpPr>
            <p:cNvPr id="443" name="Google Shape;44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2085478" y="3792666"/>
            <a:ext cx="255255" cy="533032"/>
            <a:chOff x="3343310" y="4475555"/>
            <a:chExt cx="127717" cy="316753"/>
          </a:xfrm>
        </p:grpSpPr>
        <p:sp>
          <p:nvSpPr>
            <p:cNvPr id="446" name="Google Shape;44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6"/>
          <p:cNvGrpSpPr/>
          <p:nvPr/>
        </p:nvGrpSpPr>
        <p:grpSpPr>
          <a:xfrm>
            <a:off x="2400385" y="3792666"/>
            <a:ext cx="255255" cy="533032"/>
            <a:chOff x="3343310" y="4475555"/>
            <a:chExt cx="127717" cy="316753"/>
          </a:xfrm>
        </p:grpSpPr>
        <p:sp>
          <p:nvSpPr>
            <p:cNvPr id="449" name="Google Shape;44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6"/>
          <p:cNvGrpSpPr/>
          <p:nvPr/>
        </p:nvGrpSpPr>
        <p:grpSpPr>
          <a:xfrm>
            <a:off x="2715293" y="3792666"/>
            <a:ext cx="255255" cy="533032"/>
            <a:chOff x="3343310" y="4475555"/>
            <a:chExt cx="127717" cy="316753"/>
          </a:xfrm>
        </p:grpSpPr>
        <p:sp>
          <p:nvSpPr>
            <p:cNvPr id="452" name="Google Shape;45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6"/>
          <p:cNvGrpSpPr/>
          <p:nvPr/>
        </p:nvGrpSpPr>
        <p:grpSpPr>
          <a:xfrm>
            <a:off x="3030201" y="3792666"/>
            <a:ext cx="255255" cy="533032"/>
            <a:chOff x="3343310" y="4475555"/>
            <a:chExt cx="127717" cy="316753"/>
          </a:xfrm>
        </p:grpSpPr>
        <p:sp>
          <p:nvSpPr>
            <p:cNvPr id="455" name="Google Shape;45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6"/>
          <p:cNvGrpSpPr/>
          <p:nvPr/>
        </p:nvGrpSpPr>
        <p:grpSpPr>
          <a:xfrm>
            <a:off x="3345108" y="3792666"/>
            <a:ext cx="255255" cy="533032"/>
            <a:chOff x="3343310" y="4475555"/>
            <a:chExt cx="127717" cy="316753"/>
          </a:xfrm>
        </p:grpSpPr>
        <p:sp>
          <p:nvSpPr>
            <p:cNvPr id="458" name="Google Shape;45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26"/>
          <p:cNvGrpSpPr/>
          <p:nvPr/>
        </p:nvGrpSpPr>
        <p:grpSpPr>
          <a:xfrm>
            <a:off x="3660016" y="3792666"/>
            <a:ext cx="255255" cy="533032"/>
            <a:chOff x="3343310" y="4475555"/>
            <a:chExt cx="127717" cy="316753"/>
          </a:xfrm>
        </p:grpSpPr>
        <p:sp>
          <p:nvSpPr>
            <p:cNvPr id="461" name="Google Shape;461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3974923" y="3792666"/>
            <a:ext cx="255255" cy="533032"/>
            <a:chOff x="3343310" y="4475555"/>
            <a:chExt cx="127717" cy="316753"/>
          </a:xfrm>
        </p:grpSpPr>
        <p:sp>
          <p:nvSpPr>
            <p:cNvPr id="464" name="Google Shape;464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4289831" y="3792666"/>
            <a:ext cx="255255" cy="533032"/>
            <a:chOff x="3343310" y="4475555"/>
            <a:chExt cx="127717" cy="316753"/>
          </a:xfrm>
        </p:grpSpPr>
        <p:sp>
          <p:nvSpPr>
            <p:cNvPr id="467" name="Google Shape;467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4604739" y="3792666"/>
            <a:ext cx="255255" cy="533032"/>
            <a:chOff x="3343310" y="4475555"/>
            <a:chExt cx="127717" cy="316753"/>
          </a:xfrm>
        </p:grpSpPr>
        <p:sp>
          <p:nvSpPr>
            <p:cNvPr id="470" name="Google Shape;470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6"/>
          <p:cNvGrpSpPr/>
          <p:nvPr/>
        </p:nvGrpSpPr>
        <p:grpSpPr>
          <a:xfrm>
            <a:off x="4919646" y="3792666"/>
            <a:ext cx="255255" cy="533032"/>
            <a:chOff x="3343310" y="4475555"/>
            <a:chExt cx="127717" cy="316753"/>
          </a:xfrm>
        </p:grpSpPr>
        <p:sp>
          <p:nvSpPr>
            <p:cNvPr id="473" name="Google Shape;473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6"/>
          <p:cNvGrpSpPr/>
          <p:nvPr/>
        </p:nvGrpSpPr>
        <p:grpSpPr>
          <a:xfrm>
            <a:off x="5234554" y="3792666"/>
            <a:ext cx="255255" cy="533032"/>
            <a:chOff x="3343310" y="4475555"/>
            <a:chExt cx="127717" cy="316753"/>
          </a:xfrm>
        </p:grpSpPr>
        <p:sp>
          <p:nvSpPr>
            <p:cNvPr id="476" name="Google Shape;476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5549461" y="3792666"/>
            <a:ext cx="255255" cy="533032"/>
            <a:chOff x="3343310" y="4475555"/>
            <a:chExt cx="127717" cy="316753"/>
          </a:xfrm>
        </p:grpSpPr>
        <p:sp>
          <p:nvSpPr>
            <p:cNvPr id="479" name="Google Shape;479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6"/>
          <p:cNvGrpSpPr/>
          <p:nvPr/>
        </p:nvGrpSpPr>
        <p:grpSpPr>
          <a:xfrm>
            <a:off x="5864369" y="3792666"/>
            <a:ext cx="255255" cy="533032"/>
            <a:chOff x="3343310" y="4475555"/>
            <a:chExt cx="127717" cy="316753"/>
          </a:xfrm>
        </p:grpSpPr>
        <p:sp>
          <p:nvSpPr>
            <p:cNvPr id="482" name="Google Shape;482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6"/>
          <p:cNvGrpSpPr/>
          <p:nvPr/>
        </p:nvGrpSpPr>
        <p:grpSpPr>
          <a:xfrm>
            <a:off x="6179277" y="3792666"/>
            <a:ext cx="255255" cy="533032"/>
            <a:chOff x="3343310" y="4475555"/>
            <a:chExt cx="127717" cy="316753"/>
          </a:xfrm>
        </p:grpSpPr>
        <p:sp>
          <p:nvSpPr>
            <p:cNvPr id="485" name="Google Shape;485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6"/>
          <p:cNvGrpSpPr/>
          <p:nvPr/>
        </p:nvGrpSpPr>
        <p:grpSpPr>
          <a:xfrm>
            <a:off x="6494184" y="3792666"/>
            <a:ext cx="255255" cy="533032"/>
            <a:chOff x="3343310" y="4475555"/>
            <a:chExt cx="127717" cy="316753"/>
          </a:xfrm>
        </p:grpSpPr>
        <p:sp>
          <p:nvSpPr>
            <p:cNvPr id="488" name="Google Shape;488;p2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5" name="Google Shape;49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del peso</a:t>
            </a:r>
            <a:endParaRPr/>
          </a:p>
        </p:txBody>
      </p:sp>
      <p:grpSp>
        <p:nvGrpSpPr>
          <p:cNvPr id="496" name="Google Shape;496;p27"/>
          <p:cNvGrpSpPr/>
          <p:nvPr/>
        </p:nvGrpSpPr>
        <p:grpSpPr>
          <a:xfrm>
            <a:off x="510940" y="1381299"/>
            <a:ext cx="255255" cy="533032"/>
            <a:chOff x="3343310" y="4475555"/>
            <a:chExt cx="127717" cy="316753"/>
          </a:xfrm>
        </p:grpSpPr>
        <p:sp>
          <p:nvSpPr>
            <p:cNvPr id="497" name="Google Shape;49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7"/>
          <p:cNvGrpSpPr/>
          <p:nvPr/>
        </p:nvGrpSpPr>
        <p:grpSpPr>
          <a:xfrm>
            <a:off x="510940" y="1984140"/>
            <a:ext cx="255255" cy="533032"/>
            <a:chOff x="3343310" y="4475555"/>
            <a:chExt cx="127717" cy="316753"/>
          </a:xfrm>
        </p:grpSpPr>
        <p:sp>
          <p:nvSpPr>
            <p:cNvPr id="500" name="Google Shape;50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7"/>
          <p:cNvGrpSpPr/>
          <p:nvPr/>
        </p:nvGrpSpPr>
        <p:grpSpPr>
          <a:xfrm>
            <a:off x="510940" y="2586981"/>
            <a:ext cx="255255" cy="533032"/>
            <a:chOff x="3343310" y="4475555"/>
            <a:chExt cx="127717" cy="316753"/>
          </a:xfrm>
        </p:grpSpPr>
        <p:sp>
          <p:nvSpPr>
            <p:cNvPr id="503" name="Google Shape;50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7"/>
          <p:cNvGrpSpPr/>
          <p:nvPr/>
        </p:nvGrpSpPr>
        <p:grpSpPr>
          <a:xfrm>
            <a:off x="510940" y="3189822"/>
            <a:ext cx="255255" cy="533032"/>
            <a:chOff x="3343310" y="4475555"/>
            <a:chExt cx="127717" cy="316753"/>
          </a:xfrm>
        </p:grpSpPr>
        <p:sp>
          <p:nvSpPr>
            <p:cNvPr id="506" name="Google Shape;50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27"/>
          <p:cNvGrpSpPr/>
          <p:nvPr/>
        </p:nvGrpSpPr>
        <p:grpSpPr>
          <a:xfrm>
            <a:off x="825847" y="1381299"/>
            <a:ext cx="255255" cy="533032"/>
            <a:chOff x="3343310" y="4475555"/>
            <a:chExt cx="127717" cy="316753"/>
          </a:xfrm>
        </p:grpSpPr>
        <p:sp>
          <p:nvSpPr>
            <p:cNvPr id="509" name="Google Shape;50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7"/>
          <p:cNvGrpSpPr/>
          <p:nvPr/>
        </p:nvGrpSpPr>
        <p:grpSpPr>
          <a:xfrm>
            <a:off x="825847" y="1984140"/>
            <a:ext cx="255255" cy="533032"/>
            <a:chOff x="3343310" y="4475555"/>
            <a:chExt cx="127717" cy="316753"/>
          </a:xfrm>
        </p:grpSpPr>
        <p:sp>
          <p:nvSpPr>
            <p:cNvPr id="512" name="Google Shape;51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7"/>
          <p:cNvGrpSpPr/>
          <p:nvPr/>
        </p:nvGrpSpPr>
        <p:grpSpPr>
          <a:xfrm>
            <a:off x="825847" y="2586981"/>
            <a:ext cx="255255" cy="533032"/>
            <a:chOff x="3343310" y="4475555"/>
            <a:chExt cx="127717" cy="316753"/>
          </a:xfrm>
        </p:grpSpPr>
        <p:sp>
          <p:nvSpPr>
            <p:cNvPr id="515" name="Google Shape;51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7"/>
          <p:cNvGrpSpPr/>
          <p:nvPr/>
        </p:nvGrpSpPr>
        <p:grpSpPr>
          <a:xfrm>
            <a:off x="825847" y="3189822"/>
            <a:ext cx="255255" cy="533032"/>
            <a:chOff x="3343310" y="4475555"/>
            <a:chExt cx="127717" cy="316753"/>
          </a:xfrm>
        </p:grpSpPr>
        <p:sp>
          <p:nvSpPr>
            <p:cNvPr id="518" name="Google Shape;51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27"/>
          <p:cNvGrpSpPr/>
          <p:nvPr/>
        </p:nvGrpSpPr>
        <p:grpSpPr>
          <a:xfrm>
            <a:off x="1140755" y="1381299"/>
            <a:ext cx="255255" cy="533032"/>
            <a:chOff x="3343310" y="4475555"/>
            <a:chExt cx="127717" cy="316753"/>
          </a:xfrm>
        </p:grpSpPr>
        <p:sp>
          <p:nvSpPr>
            <p:cNvPr id="521" name="Google Shape;52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27"/>
          <p:cNvGrpSpPr/>
          <p:nvPr/>
        </p:nvGrpSpPr>
        <p:grpSpPr>
          <a:xfrm>
            <a:off x="1140755" y="1984140"/>
            <a:ext cx="255255" cy="533032"/>
            <a:chOff x="3343310" y="4475555"/>
            <a:chExt cx="127717" cy="316753"/>
          </a:xfrm>
        </p:grpSpPr>
        <p:sp>
          <p:nvSpPr>
            <p:cNvPr id="524" name="Google Shape;52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27"/>
          <p:cNvGrpSpPr/>
          <p:nvPr/>
        </p:nvGrpSpPr>
        <p:grpSpPr>
          <a:xfrm>
            <a:off x="1140755" y="2586981"/>
            <a:ext cx="255255" cy="533032"/>
            <a:chOff x="3343310" y="4475555"/>
            <a:chExt cx="127717" cy="316753"/>
          </a:xfrm>
        </p:grpSpPr>
        <p:sp>
          <p:nvSpPr>
            <p:cNvPr id="527" name="Google Shape;52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27"/>
          <p:cNvGrpSpPr/>
          <p:nvPr/>
        </p:nvGrpSpPr>
        <p:grpSpPr>
          <a:xfrm>
            <a:off x="1140755" y="3189822"/>
            <a:ext cx="255255" cy="533032"/>
            <a:chOff x="3343310" y="4475555"/>
            <a:chExt cx="127717" cy="316753"/>
          </a:xfrm>
        </p:grpSpPr>
        <p:sp>
          <p:nvSpPr>
            <p:cNvPr id="530" name="Google Shape;53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>
            <a:off x="1455662" y="1381299"/>
            <a:ext cx="255255" cy="533032"/>
            <a:chOff x="3343310" y="4475555"/>
            <a:chExt cx="127717" cy="316753"/>
          </a:xfrm>
        </p:grpSpPr>
        <p:sp>
          <p:nvSpPr>
            <p:cNvPr id="533" name="Google Shape;53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7"/>
          <p:cNvGrpSpPr/>
          <p:nvPr/>
        </p:nvGrpSpPr>
        <p:grpSpPr>
          <a:xfrm>
            <a:off x="1455662" y="2586981"/>
            <a:ext cx="255255" cy="533032"/>
            <a:chOff x="3343310" y="4475555"/>
            <a:chExt cx="127717" cy="316753"/>
          </a:xfrm>
        </p:grpSpPr>
        <p:sp>
          <p:nvSpPr>
            <p:cNvPr id="536" name="Google Shape;53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27"/>
          <p:cNvGrpSpPr/>
          <p:nvPr/>
        </p:nvGrpSpPr>
        <p:grpSpPr>
          <a:xfrm>
            <a:off x="1455662" y="3189822"/>
            <a:ext cx="255255" cy="533032"/>
            <a:chOff x="3343310" y="4475555"/>
            <a:chExt cx="127717" cy="316753"/>
          </a:xfrm>
        </p:grpSpPr>
        <p:sp>
          <p:nvSpPr>
            <p:cNvPr id="539" name="Google Shape;53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>
            <a:off x="1770570" y="1381299"/>
            <a:ext cx="255255" cy="533032"/>
            <a:chOff x="3343310" y="4475555"/>
            <a:chExt cx="127717" cy="316753"/>
          </a:xfrm>
        </p:grpSpPr>
        <p:sp>
          <p:nvSpPr>
            <p:cNvPr id="542" name="Google Shape;54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7"/>
          <p:cNvGrpSpPr/>
          <p:nvPr/>
        </p:nvGrpSpPr>
        <p:grpSpPr>
          <a:xfrm>
            <a:off x="1770570" y="2586981"/>
            <a:ext cx="255255" cy="533032"/>
            <a:chOff x="3343310" y="4475555"/>
            <a:chExt cx="127717" cy="316753"/>
          </a:xfrm>
        </p:grpSpPr>
        <p:sp>
          <p:nvSpPr>
            <p:cNvPr id="545" name="Google Shape;54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7"/>
          <p:cNvGrpSpPr/>
          <p:nvPr/>
        </p:nvGrpSpPr>
        <p:grpSpPr>
          <a:xfrm>
            <a:off x="1770570" y="3189822"/>
            <a:ext cx="255255" cy="533032"/>
            <a:chOff x="3343310" y="4475555"/>
            <a:chExt cx="127717" cy="316753"/>
          </a:xfrm>
        </p:grpSpPr>
        <p:sp>
          <p:nvSpPr>
            <p:cNvPr id="548" name="Google Shape;54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7"/>
          <p:cNvGrpSpPr/>
          <p:nvPr/>
        </p:nvGrpSpPr>
        <p:grpSpPr>
          <a:xfrm>
            <a:off x="1455662" y="1984140"/>
            <a:ext cx="255255" cy="533032"/>
            <a:chOff x="3343310" y="4475555"/>
            <a:chExt cx="127717" cy="316753"/>
          </a:xfrm>
        </p:grpSpPr>
        <p:sp>
          <p:nvSpPr>
            <p:cNvPr id="551" name="Google Shape;55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27"/>
          <p:cNvGrpSpPr/>
          <p:nvPr/>
        </p:nvGrpSpPr>
        <p:grpSpPr>
          <a:xfrm>
            <a:off x="1770570" y="1984140"/>
            <a:ext cx="255255" cy="533032"/>
            <a:chOff x="3343310" y="4475555"/>
            <a:chExt cx="127717" cy="316753"/>
          </a:xfrm>
        </p:grpSpPr>
        <p:sp>
          <p:nvSpPr>
            <p:cNvPr id="554" name="Google Shape;55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27"/>
          <p:cNvGrpSpPr/>
          <p:nvPr/>
        </p:nvGrpSpPr>
        <p:grpSpPr>
          <a:xfrm>
            <a:off x="2085478" y="1381299"/>
            <a:ext cx="255255" cy="533032"/>
            <a:chOff x="3343310" y="4475555"/>
            <a:chExt cx="127717" cy="316753"/>
          </a:xfrm>
        </p:grpSpPr>
        <p:sp>
          <p:nvSpPr>
            <p:cNvPr id="557" name="Google Shape;55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7"/>
          <p:cNvGrpSpPr/>
          <p:nvPr/>
        </p:nvGrpSpPr>
        <p:grpSpPr>
          <a:xfrm>
            <a:off x="2085478" y="1984140"/>
            <a:ext cx="255255" cy="533032"/>
            <a:chOff x="3343310" y="4475555"/>
            <a:chExt cx="127717" cy="316753"/>
          </a:xfrm>
        </p:grpSpPr>
        <p:sp>
          <p:nvSpPr>
            <p:cNvPr id="560" name="Google Shape;56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2085478" y="2586981"/>
            <a:ext cx="255255" cy="533032"/>
            <a:chOff x="3343310" y="4475555"/>
            <a:chExt cx="127717" cy="316753"/>
          </a:xfrm>
        </p:grpSpPr>
        <p:sp>
          <p:nvSpPr>
            <p:cNvPr id="563" name="Google Shape;56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2085478" y="3189822"/>
            <a:ext cx="255255" cy="533032"/>
            <a:chOff x="3343310" y="4475555"/>
            <a:chExt cx="127717" cy="316753"/>
          </a:xfrm>
        </p:grpSpPr>
        <p:sp>
          <p:nvSpPr>
            <p:cNvPr id="566" name="Google Shape;56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7"/>
          <p:cNvGrpSpPr/>
          <p:nvPr/>
        </p:nvGrpSpPr>
        <p:grpSpPr>
          <a:xfrm>
            <a:off x="2400385" y="1381299"/>
            <a:ext cx="255255" cy="533032"/>
            <a:chOff x="3343310" y="4475555"/>
            <a:chExt cx="127717" cy="316753"/>
          </a:xfrm>
        </p:grpSpPr>
        <p:sp>
          <p:nvSpPr>
            <p:cNvPr id="569" name="Google Shape;56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7"/>
          <p:cNvGrpSpPr/>
          <p:nvPr/>
        </p:nvGrpSpPr>
        <p:grpSpPr>
          <a:xfrm>
            <a:off x="2400385" y="1984140"/>
            <a:ext cx="255255" cy="533032"/>
            <a:chOff x="3343310" y="4475555"/>
            <a:chExt cx="127717" cy="316753"/>
          </a:xfrm>
        </p:grpSpPr>
        <p:sp>
          <p:nvSpPr>
            <p:cNvPr id="572" name="Google Shape;57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7"/>
          <p:cNvGrpSpPr/>
          <p:nvPr/>
        </p:nvGrpSpPr>
        <p:grpSpPr>
          <a:xfrm>
            <a:off x="2400385" y="2586981"/>
            <a:ext cx="255255" cy="533032"/>
            <a:chOff x="3343310" y="4475555"/>
            <a:chExt cx="127717" cy="316753"/>
          </a:xfrm>
        </p:grpSpPr>
        <p:sp>
          <p:nvSpPr>
            <p:cNvPr id="575" name="Google Shape;57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7"/>
          <p:cNvGrpSpPr/>
          <p:nvPr/>
        </p:nvGrpSpPr>
        <p:grpSpPr>
          <a:xfrm>
            <a:off x="2400385" y="3189822"/>
            <a:ext cx="255255" cy="533032"/>
            <a:chOff x="3343310" y="4475555"/>
            <a:chExt cx="127717" cy="316753"/>
          </a:xfrm>
        </p:grpSpPr>
        <p:sp>
          <p:nvSpPr>
            <p:cNvPr id="578" name="Google Shape;57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7"/>
          <p:cNvGrpSpPr/>
          <p:nvPr/>
        </p:nvGrpSpPr>
        <p:grpSpPr>
          <a:xfrm>
            <a:off x="2715293" y="1381299"/>
            <a:ext cx="255255" cy="533032"/>
            <a:chOff x="3343310" y="4475555"/>
            <a:chExt cx="127717" cy="316753"/>
          </a:xfrm>
        </p:grpSpPr>
        <p:sp>
          <p:nvSpPr>
            <p:cNvPr id="581" name="Google Shape;58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7"/>
          <p:cNvGrpSpPr/>
          <p:nvPr/>
        </p:nvGrpSpPr>
        <p:grpSpPr>
          <a:xfrm>
            <a:off x="2715293" y="1984140"/>
            <a:ext cx="255255" cy="533032"/>
            <a:chOff x="3343310" y="4475555"/>
            <a:chExt cx="127717" cy="316753"/>
          </a:xfrm>
        </p:grpSpPr>
        <p:sp>
          <p:nvSpPr>
            <p:cNvPr id="584" name="Google Shape;58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7"/>
          <p:cNvGrpSpPr/>
          <p:nvPr/>
        </p:nvGrpSpPr>
        <p:grpSpPr>
          <a:xfrm>
            <a:off x="2715293" y="2586981"/>
            <a:ext cx="255255" cy="533032"/>
            <a:chOff x="3343310" y="4475555"/>
            <a:chExt cx="127717" cy="316753"/>
          </a:xfrm>
        </p:grpSpPr>
        <p:sp>
          <p:nvSpPr>
            <p:cNvPr id="587" name="Google Shape;58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7"/>
          <p:cNvGrpSpPr/>
          <p:nvPr/>
        </p:nvGrpSpPr>
        <p:grpSpPr>
          <a:xfrm>
            <a:off x="2715293" y="3189822"/>
            <a:ext cx="255255" cy="533032"/>
            <a:chOff x="3343310" y="4475555"/>
            <a:chExt cx="127717" cy="316753"/>
          </a:xfrm>
        </p:grpSpPr>
        <p:sp>
          <p:nvSpPr>
            <p:cNvPr id="590" name="Google Shape;59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27"/>
          <p:cNvGrpSpPr/>
          <p:nvPr/>
        </p:nvGrpSpPr>
        <p:grpSpPr>
          <a:xfrm>
            <a:off x="3030201" y="1381299"/>
            <a:ext cx="255255" cy="533032"/>
            <a:chOff x="3343310" y="4475555"/>
            <a:chExt cx="127717" cy="316753"/>
          </a:xfrm>
        </p:grpSpPr>
        <p:sp>
          <p:nvSpPr>
            <p:cNvPr id="593" name="Google Shape;59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27"/>
          <p:cNvGrpSpPr/>
          <p:nvPr/>
        </p:nvGrpSpPr>
        <p:grpSpPr>
          <a:xfrm>
            <a:off x="3030201" y="2586981"/>
            <a:ext cx="255255" cy="533032"/>
            <a:chOff x="3343310" y="4475555"/>
            <a:chExt cx="127717" cy="316753"/>
          </a:xfrm>
        </p:grpSpPr>
        <p:sp>
          <p:nvSpPr>
            <p:cNvPr id="596" name="Google Shape;59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7"/>
          <p:cNvGrpSpPr/>
          <p:nvPr/>
        </p:nvGrpSpPr>
        <p:grpSpPr>
          <a:xfrm>
            <a:off x="3030201" y="3189822"/>
            <a:ext cx="255255" cy="533032"/>
            <a:chOff x="3343310" y="4475555"/>
            <a:chExt cx="127717" cy="316753"/>
          </a:xfrm>
        </p:grpSpPr>
        <p:sp>
          <p:nvSpPr>
            <p:cNvPr id="599" name="Google Shape;59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>
            <a:off x="3345108" y="1381299"/>
            <a:ext cx="255255" cy="533032"/>
            <a:chOff x="3343310" y="4475555"/>
            <a:chExt cx="127717" cy="316753"/>
          </a:xfrm>
        </p:grpSpPr>
        <p:sp>
          <p:nvSpPr>
            <p:cNvPr id="602" name="Google Shape;60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27"/>
          <p:cNvGrpSpPr/>
          <p:nvPr/>
        </p:nvGrpSpPr>
        <p:grpSpPr>
          <a:xfrm>
            <a:off x="3345108" y="2586981"/>
            <a:ext cx="255255" cy="533032"/>
            <a:chOff x="3343310" y="4475555"/>
            <a:chExt cx="127717" cy="316753"/>
          </a:xfrm>
        </p:grpSpPr>
        <p:sp>
          <p:nvSpPr>
            <p:cNvPr id="605" name="Google Shape;60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3345108" y="3189822"/>
            <a:ext cx="255255" cy="533032"/>
            <a:chOff x="3343310" y="4475555"/>
            <a:chExt cx="127717" cy="316753"/>
          </a:xfrm>
        </p:grpSpPr>
        <p:sp>
          <p:nvSpPr>
            <p:cNvPr id="608" name="Google Shape;60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27"/>
          <p:cNvGrpSpPr/>
          <p:nvPr/>
        </p:nvGrpSpPr>
        <p:grpSpPr>
          <a:xfrm>
            <a:off x="3030201" y="1984140"/>
            <a:ext cx="255255" cy="533032"/>
            <a:chOff x="3343310" y="4475555"/>
            <a:chExt cx="127717" cy="316753"/>
          </a:xfrm>
        </p:grpSpPr>
        <p:sp>
          <p:nvSpPr>
            <p:cNvPr id="611" name="Google Shape;61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3345108" y="1984140"/>
            <a:ext cx="255255" cy="533032"/>
            <a:chOff x="3343310" y="4475555"/>
            <a:chExt cx="127717" cy="316753"/>
          </a:xfrm>
        </p:grpSpPr>
        <p:sp>
          <p:nvSpPr>
            <p:cNvPr id="614" name="Google Shape;61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7"/>
          <p:cNvGrpSpPr/>
          <p:nvPr/>
        </p:nvGrpSpPr>
        <p:grpSpPr>
          <a:xfrm>
            <a:off x="3660016" y="1381299"/>
            <a:ext cx="255255" cy="533032"/>
            <a:chOff x="3343310" y="4475555"/>
            <a:chExt cx="127717" cy="316753"/>
          </a:xfrm>
        </p:grpSpPr>
        <p:sp>
          <p:nvSpPr>
            <p:cNvPr id="617" name="Google Shape;61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3660016" y="1984140"/>
            <a:ext cx="255255" cy="533032"/>
            <a:chOff x="3343310" y="4475555"/>
            <a:chExt cx="127717" cy="316753"/>
          </a:xfrm>
        </p:grpSpPr>
        <p:sp>
          <p:nvSpPr>
            <p:cNvPr id="620" name="Google Shape;62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3660016" y="2586981"/>
            <a:ext cx="255255" cy="533032"/>
            <a:chOff x="3343310" y="4475555"/>
            <a:chExt cx="127717" cy="316753"/>
          </a:xfrm>
        </p:grpSpPr>
        <p:sp>
          <p:nvSpPr>
            <p:cNvPr id="623" name="Google Shape;62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7"/>
          <p:cNvGrpSpPr/>
          <p:nvPr/>
        </p:nvGrpSpPr>
        <p:grpSpPr>
          <a:xfrm>
            <a:off x="3660016" y="3189822"/>
            <a:ext cx="255255" cy="533032"/>
            <a:chOff x="3343310" y="4475555"/>
            <a:chExt cx="127717" cy="316753"/>
          </a:xfrm>
        </p:grpSpPr>
        <p:sp>
          <p:nvSpPr>
            <p:cNvPr id="626" name="Google Shape;62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7"/>
          <p:cNvGrpSpPr/>
          <p:nvPr/>
        </p:nvGrpSpPr>
        <p:grpSpPr>
          <a:xfrm>
            <a:off x="3974923" y="1381299"/>
            <a:ext cx="255255" cy="533032"/>
            <a:chOff x="3343310" y="4475555"/>
            <a:chExt cx="127717" cy="316753"/>
          </a:xfrm>
        </p:grpSpPr>
        <p:sp>
          <p:nvSpPr>
            <p:cNvPr id="629" name="Google Shape;62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27"/>
          <p:cNvGrpSpPr/>
          <p:nvPr/>
        </p:nvGrpSpPr>
        <p:grpSpPr>
          <a:xfrm>
            <a:off x="3974923" y="1984140"/>
            <a:ext cx="255255" cy="533032"/>
            <a:chOff x="3343310" y="4475555"/>
            <a:chExt cx="127717" cy="316753"/>
          </a:xfrm>
        </p:grpSpPr>
        <p:sp>
          <p:nvSpPr>
            <p:cNvPr id="632" name="Google Shape;63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27"/>
          <p:cNvGrpSpPr/>
          <p:nvPr/>
        </p:nvGrpSpPr>
        <p:grpSpPr>
          <a:xfrm>
            <a:off x="3974923" y="2586981"/>
            <a:ext cx="255255" cy="533032"/>
            <a:chOff x="3343310" y="4475555"/>
            <a:chExt cx="127717" cy="316753"/>
          </a:xfrm>
        </p:grpSpPr>
        <p:sp>
          <p:nvSpPr>
            <p:cNvPr id="635" name="Google Shape;63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27"/>
          <p:cNvGrpSpPr/>
          <p:nvPr/>
        </p:nvGrpSpPr>
        <p:grpSpPr>
          <a:xfrm>
            <a:off x="3974923" y="3189822"/>
            <a:ext cx="255255" cy="533032"/>
            <a:chOff x="3343310" y="4475555"/>
            <a:chExt cx="127717" cy="316753"/>
          </a:xfrm>
        </p:grpSpPr>
        <p:sp>
          <p:nvSpPr>
            <p:cNvPr id="638" name="Google Shape;63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27"/>
          <p:cNvGrpSpPr/>
          <p:nvPr/>
        </p:nvGrpSpPr>
        <p:grpSpPr>
          <a:xfrm>
            <a:off x="4289831" y="1381299"/>
            <a:ext cx="255255" cy="533032"/>
            <a:chOff x="3343310" y="4475555"/>
            <a:chExt cx="127717" cy="316753"/>
          </a:xfrm>
        </p:grpSpPr>
        <p:sp>
          <p:nvSpPr>
            <p:cNvPr id="641" name="Google Shape;64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7"/>
          <p:cNvGrpSpPr/>
          <p:nvPr/>
        </p:nvGrpSpPr>
        <p:grpSpPr>
          <a:xfrm>
            <a:off x="4289831" y="1984140"/>
            <a:ext cx="255255" cy="533032"/>
            <a:chOff x="3343310" y="4475555"/>
            <a:chExt cx="127717" cy="316753"/>
          </a:xfrm>
        </p:grpSpPr>
        <p:sp>
          <p:nvSpPr>
            <p:cNvPr id="644" name="Google Shape;64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7"/>
          <p:cNvGrpSpPr/>
          <p:nvPr/>
        </p:nvGrpSpPr>
        <p:grpSpPr>
          <a:xfrm>
            <a:off x="4289831" y="2586981"/>
            <a:ext cx="255255" cy="533032"/>
            <a:chOff x="3343310" y="4475555"/>
            <a:chExt cx="127717" cy="316753"/>
          </a:xfrm>
        </p:grpSpPr>
        <p:sp>
          <p:nvSpPr>
            <p:cNvPr id="647" name="Google Shape;64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4289831" y="3189822"/>
            <a:ext cx="255255" cy="533032"/>
            <a:chOff x="3343310" y="4475555"/>
            <a:chExt cx="127717" cy="316753"/>
          </a:xfrm>
        </p:grpSpPr>
        <p:sp>
          <p:nvSpPr>
            <p:cNvPr id="650" name="Google Shape;65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4604739" y="1381299"/>
            <a:ext cx="255255" cy="533032"/>
            <a:chOff x="3343310" y="4475555"/>
            <a:chExt cx="127717" cy="316753"/>
          </a:xfrm>
        </p:grpSpPr>
        <p:sp>
          <p:nvSpPr>
            <p:cNvPr id="653" name="Google Shape;65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27"/>
          <p:cNvGrpSpPr/>
          <p:nvPr/>
        </p:nvGrpSpPr>
        <p:grpSpPr>
          <a:xfrm>
            <a:off x="4604739" y="2586981"/>
            <a:ext cx="255255" cy="533032"/>
            <a:chOff x="3343310" y="4475555"/>
            <a:chExt cx="127717" cy="316753"/>
          </a:xfrm>
        </p:grpSpPr>
        <p:sp>
          <p:nvSpPr>
            <p:cNvPr id="656" name="Google Shape;65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27"/>
          <p:cNvGrpSpPr/>
          <p:nvPr/>
        </p:nvGrpSpPr>
        <p:grpSpPr>
          <a:xfrm>
            <a:off x="4604739" y="3189822"/>
            <a:ext cx="255255" cy="533032"/>
            <a:chOff x="3343310" y="4475555"/>
            <a:chExt cx="127717" cy="316753"/>
          </a:xfrm>
        </p:grpSpPr>
        <p:sp>
          <p:nvSpPr>
            <p:cNvPr id="659" name="Google Shape;65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27"/>
          <p:cNvGrpSpPr/>
          <p:nvPr/>
        </p:nvGrpSpPr>
        <p:grpSpPr>
          <a:xfrm>
            <a:off x="4919646" y="1381299"/>
            <a:ext cx="255255" cy="533032"/>
            <a:chOff x="3343310" y="4475555"/>
            <a:chExt cx="127717" cy="316753"/>
          </a:xfrm>
        </p:grpSpPr>
        <p:sp>
          <p:nvSpPr>
            <p:cNvPr id="662" name="Google Shape;66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4919646" y="2586981"/>
            <a:ext cx="255255" cy="533032"/>
            <a:chOff x="3343310" y="4475555"/>
            <a:chExt cx="127717" cy="316753"/>
          </a:xfrm>
        </p:grpSpPr>
        <p:sp>
          <p:nvSpPr>
            <p:cNvPr id="665" name="Google Shape;66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>
            <a:off x="4919646" y="3189822"/>
            <a:ext cx="255255" cy="533032"/>
            <a:chOff x="3343310" y="4475555"/>
            <a:chExt cx="127717" cy="316753"/>
          </a:xfrm>
        </p:grpSpPr>
        <p:sp>
          <p:nvSpPr>
            <p:cNvPr id="668" name="Google Shape;66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604739" y="1984140"/>
            <a:ext cx="255255" cy="533032"/>
            <a:chOff x="3343310" y="4475555"/>
            <a:chExt cx="127717" cy="316753"/>
          </a:xfrm>
        </p:grpSpPr>
        <p:sp>
          <p:nvSpPr>
            <p:cNvPr id="671" name="Google Shape;67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27"/>
          <p:cNvGrpSpPr/>
          <p:nvPr/>
        </p:nvGrpSpPr>
        <p:grpSpPr>
          <a:xfrm>
            <a:off x="4919646" y="1984140"/>
            <a:ext cx="255255" cy="533032"/>
            <a:chOff x="3343310" y="4475555"/>
            <a:chExt cx="127717" cy="316753"/>
          </a:xfrm>
        </p:grpSpPr>
        <p:sp>
          <p:nvSpPr>
            <p:cNvPr id="674" name="Google Shape;67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27"/>
          <p:cNvGrpSpPr/>
          <p:nvPr/>
        </p:nvGrpSpPr>
        <p:grpSpPr>
          <a:xfrm>
            <a:off x="5234554" y="1381299"/>
            <a:ext cx="255255" cy="533032"/>
            <a:chOff x="3343310" y="4475555"/>
            <a:chExt cx="127717" cy="316753"/>
          </a:xfrm>
        </p:grpSpPr>
        <p:sp>
          <p:nvSpPr>
            <p:cNvPr id="677" name="Google Shape;67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234554" y="1984140"/>
            <a:ext cx="255255" cy="533032"/>
            <a:chOff x="3343310" y="4475555"/>
            <a:chExt cx="127717" cy="316753"/>
          </a:xfrm>
        </p:grpSpPr>
        <p:sp>
          <p:nvSpPr>
            <p:cNvPr id="680" name="Google Shape;68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7"/>
          <p:cNvGrpSpPr/>
          <p:nvPr/>
        </p:nvGrpSpPr>
        <p:grpSpPr>
          <a:xfrm>
            <a:off x="5234554" y="2586981"/>
            <a:ext cx="255255" cy="533032"/>
            <a:chOff x="3343310" y="4475555"/>
            <a:chExt cx="127717" cy="316753"/>
          </a:xfrm>
        </p:grpSpPr>
        <p:sp>
          <p:nvSpPr>
            <p:cNvPr id="683" name="Google Shape;68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27"/>
          <p:cNvGrpSpPr/>
          <p:nvPr/>
        </p:nvGrpSpPr>
        <p:grpSpPr>
          <a:xfrm>
            <a:off x="5234554" y="3189822"/>
            <a:ext cx="255255" cy="533032"/>
            <a:chOff x="3343310" y="4475555"/>
            <a:chExt cx="127717" cy="316753"/>
          </a:xfrm>
        </p:grpSpPr>
        <p:sp>
          <p:nvSpPr>
            <p:cNvPr id="686" name="Google Shape;68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27"/>
          <p:cNvGrpSpPr/>
          <p:nvPr/>
        </p:nvGrpSpPr>
        <p:grpSpPr>
          <a:xfrm>
            <a:off x="5549461" y="1381299"/>
            <a:ext cx="255255" cy="533032"/>
            <a:chOff x="3343310" y="4475555"/>
            <a:chExt cx="127717" cy="316753"/>
          </a:xfrm>
        </p:grpSpPr>
        <p:sp>
          <p:nvSpPr>
            <p:cNvPr id="689" name="Google Shape;68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27"/>
          <p:cNvGrpSpPr/>
          <p:nvPr/>
        </p:nvGrpSpPr>
        <p:grpSpPr>
          <a:xfrm>
            <a:off x="5549461" y="1984140"/>
            <a:ext cx="255255" cy="533032"/>
            <a:chOff x="3343310" y="4475555"/>
            <a:chExt cx="127717" cy="316753"/>
          </a:xfrm>
        </p:grpSpPr>
        <p:sp>
          <p:nvSpPr>
            <p:cNvPr id="692" name="Google Shape;69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27"/>
          <p:cNvGrpSpPr/>
          <p:nvPr/>
        </p:nvGrpSpPr>
        <p:grpSpPr>
          <a:xfrm>
            <a:off x="5549461" y="2586981"/>
            <a:ext cx="255255" cy="533032"/>
            <a:chOff x="3343310" y="4475555"/>
            <a:chExt cx="127717" cy="316753"/>
          </a:xfrm>
        </p:grpSpPr>
        <p:sp>
          <p:nvSpPr>
            <p:cNvPr id="695" name="Google Shape;69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27"/>
          <p:cNvGrpSpPr/>
          <p:nvPr/>
        </p:nvGrpSpPr>
        <p:grpSpPr>
          <a:xfrm>
            <a:off x="5549461" y="3189822"/>
            <a:ext cx="255255" cy="533032"/>
            <a:chOff x="3343310" y="4475555"/>
            <a:chExt cx="127717" cy="316753"/>
          </a:xfrm>
        </p:grpSpPr>
        <p:sp>
          <p:nvSpPr>
            <p:cNvPr id="698" name="Google Shape;69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27"/>
          <p:cNvGrpSpPr/>
          <p:nvPr/>
        </p:nvGrpSpPr>
        <p:grpSpPr>
          <a:xfrm>
            <a:off x="5864369" y="1381299"/>
            <a:ext cx="255255" cy="533032"/>
            <a:chOff x="3343310" y="4475555"/>
            <a:chExt cx="127717" cy="316753"/>
          </a:xfrm>
        </p:grpSpPr>
        <p:sp>
          <p:nvSpPr>
            <p:cNvPr id="701" name="Google Shape;70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27"/>
          <p:cNvGrpSpPr/>
          <p:nvPr/>
        </p:nvGrpSpPr>
        <p:grpSpPr>
          <a:xfrm>
            <a:off x="5864369" y="1984140"/>
            <a:ext cx="255255" cy="533032"/>
            <a:chOff x="3343310" y="4475555"/>
            <a:chExt cx="127717" cy="316753"/>
          </a:xfrm>
        </p:grpSpPr>
        <p:sp>
          <p:nvSpPr>
            <p:cNvPr id="704" name="Google Shape;70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27"/>
          <p:cNvGrpSpPr/>
          <p:nvPr/>
        </p:nvGrpSpPr>
        <p:grpSpPr>
          <a:xfrm>
            <a:off x="5864369" y="2586981"/>
            <a:ext cx="255255" cy="533032"/>
            <a:chOff x="3343310" y="4475555"/>
            <a:chExt cx="127717" cy="316753"/>
          </a:xfrm>
        </p:grpSpPr>
        <p:sp>
          <p:nvSpPr>
            <p:cNvPr id="707" name="Google Shape;70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27"/>
          <p:cNvGrpSpPr/>
          <p:nvPr/>
        </p:nvGrpSpPr>
        <p:grpSpPr>
          <a:xfrm>
            <a:off x="5864369" y="3189822"/>
            <a:ext cx="255255" cy="533032"/>
            <a:chOff x="3343310" y="4475555"/>
            <a:chExt cx="127717" cy="316753"/>
          </a:xfrm>
        </p:grpSpPr>
        <p:sp>
          <p:nvSpPr>
            <p:cNvPr id="710" name="Google Shape;71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27"/>
          <p:cNvGrpSpPr/>
          <p:nvPr/>
        </p:nvGrpSpPr>
        <p:grpSpPr>
          <a:xfrm>
            <a:off x="6179277" y="1381299"/>
            <a:ext cx="255255" cy="533032"/>
            <a:chOff x="3343310" y="4475555"/>
            <a:chExt cx="127717" cy="316753"/>
          </a:xfrm>
        </p:grpSpPr>
        <p:sp>
          <p:nvSpPr>
            <p:cNvPr id="713" name="Google Shape;71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7"/>
          <p:cNvGrpSpPr/>
          <p:nvPr/>
        </p:nvGrpSpPr>
        <p:grpSpPr>
          <a:xfrm>
            <a:off x="6179277" y="2586981"/>
            <a:ext cx="255255" cy="533032"/>
            <a:chOff x="3343310" y="4475555"/>
            <a:chExt cx="127717" cy="316753"/>
          </a:xfrm>
        </p:grpSpPr>
        <p:sp>
          <p:nvSpPr>
            <p:cNvPr id="716" name="Google Shape;71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27"/>
          <p:cNvGrpSpPr/>
          <p:nvPr/>
        </p:nvGrpSpPr>
        <p:grpSpPr>
          <a:xfrm>
            <a:off x="6179277" y="3189822"/>
            <a:ext cx="255255" cy="533032"/>
            <a:chOff x="3343310" y="4475555"/>
            <a:chExt cx="127717" cy="316753"/>
          </a:xfrm>
        </p:grpSpPr>
        <p:sp>
          <p:nvSpPr>
            <p:cNvPr id="719" name="Google Shape;71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27"/>
          <p:cNvGrpSpPr/>
          <p:nvPr/>
        </p:nvGrpSpPr>
        <p:grpSpPr>
          <a:xfrm>
            <a:off x="6494184" y="1381299"/>
            <a:ext cx="255255" cy="533032"/>
            <a:chOff x="3343310" y="4475555"/>
            <a:chExt cx="127717" cy="316753"/>
          </a:xfrm>
        </p:grpSpPr>
        <p:sp>
          <p:nvSpPr>
            <p:cNvPr id="722" name="Google Shape;72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27"/>
          <p:cNvGrpSpPr/>
          <p:nvPr/>
        </p:nvGrpSpPr>
        <p:grpSpPr>
          <a:xfrm>
            <a:off x="6494184" y="2586981"/>
            <a:ext cx="255255" cy="533032"/>
            <a:chOff x="3343310" y="4475555"/>
            <a:chExt cx="127717" cy="316753"/>
          </a:xfrm>
        </p:grpSpPr>
        <p:sp>
          <p:nvSpPr>
            <p:cNvPr id="725" name="Google Shape;72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27"/>
          <p:cNvGrpSpPr/>
          <p:nvPr/>
        </p:nvGrpSpPr>
        <p:grpSpPr>
          <a:xfrm>
            <a:off x="6494184" y="3189822"/>
            <a:ext cx="255255" cy="533032"/>
            <a:chOff x="3343310" y="4475555"/>
            <a:chExt cx="127717" cy="316753"/>
          </a:xfrm>
        </p:grpSpPr>
        <p:sp>
          <p:nvSpPr>
            <p:cNvPr id="728" name="Google Shape;72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27"/>
          <p:cNvGrpSpPr/>
          <p:nvPr/>
        </p:nvGrpSpPr>
        <p:grpSpPr>
          <a:xfrm>
            <a:off x="6179277" y="1984140"/>
            <a:ext cx="255255" cy="533032"/>
            <a:chOff x="3343310" y="4475555"/>
            <a:chExt cx="127717" cy="316753"/>
          </a:xfrm>
        </p:grpSpPr>
        <p:sp>
          <p:nvSpPr>
            <p:cNvPr id="731" name="Google Shape;73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27"/>
          <p:cNvGrpSpPr/>
          <p:nvPr/>
        </p:nvGrpSpPr>
        <p:grpSpPr>
          <a:xfrm>
            <a:off x="6494184" y="1984140"/>
            <a:ext cx="255255" cy="533032"/>
            <a:chOff x="3343310" y="4475555"/>
            <a:chExt cx="127717" cy="316753"/>
          </a:xfrm>
        </p:grpSpPr>
        <p:sp>
          <p:nvSpPr>
            <p:cNvPr id="734" name="Google Shape;73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27"/>
          <p:cNvGrpSpPr/>
          <p:nvPr/>
        </p:nvGrpSpPr>
        <p:grpSpPr>
          <a:xfrm>
            <a:off x="510940" y="3792666"/>
            <a:ext cx="255255" cy="533032"/>
            <a:chOff x="3343310" y="4475555"/>
            <a:chExt cx="127717" cy="316753"/>
          </a:xfrm>
        </p:grpSpPr>
        <p:sp>
          <p:nvSpPr>
            <p:cNvPr id="737" name="Google Shape;73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27"/>
          <p:cNvGrpSpPr/>
          <p:nvPr/>
        </p:nvGrpSpPr>
        <p:grpSpPr>
          <a:xfrm>
            <a:off x="825847" y="3792666"/>
            <a:ext cx="255255" cy="533032"/>
            <a:chOff x="3343310" y="4475555"/>
            <a:chExt cx="127717" cy="316753"/>
          </a:xfrm>
        </p:grpSpPr>
        <p:sp>
          <p:nvSpPr>
            <p:cNvPr id="740" name="Google Shape;74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7"/>
          <p:cNvGrpSpPr/>
          <p:nvPr/>
        </p:nvGrpSpPr>
        <p:grpSpPr>
          <a:xfrm>
            <a:off x="1140755" y="3792666"/>
            <a:ext cx="255255" cy="533032"/>
            <a:chOff x="3343310" y="4475555"/>
            <a:chExt cx="127717" cy="316753"/>
          </a:xfrm>
        </p:grpSpPr>
        <p:sp>
          <p:nvSpPr>
            <p:cNvPr id="743" name="Google Shape;74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27"/>
          <p:cNvGrpSpPr/>
          <p:nvPr/>
        </p:nvGrpSpPr>
        <p:grpSpPr>
          <a:xfrm>
            <a:off x="1455662" y="3792666"/>
            <a:ext cx="255255" cy="533032"/>
            <a:chOff x="3343310" y="4475555"/>
            <a:chExt cx="127717" cy="316753"/>
          </a:xfrm>
        </p:grpSpPr>
        <p:sp>
          <p:nvSpPr>
            <p:cNvPr id="746" name="Google Shape;74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27"/>
          <p:cNvGrpSpPr/>
          <p:nvPr/>
        </p:nvGrpSpPr>
        <p:grpSpPr>
          <a:xfrm>
            <a:off x="1770570" y="3792666"/>
            <a:ext cx="255255" cy="533032"/>
            <a:chOff x="3343310" y="4475555"/>
            <a:chExt cx="127717" cy="316753"/>
          </a:xfrm>
        </p:grpSpPr>
        <p:sp>
          <p:nvSpPr>
            <p:cNvPr id="749" name="Google Shape;74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27"/>
          <p:cNvGrpSpPr/>
          <p:nvPr/>
        </p:nvGrpSpPr>
        <p:grpSpPr>
          <a:xfrm>
            <a:off x="2085478" y="3792666"/>
            <a:ext cx="255255" cy="533032"/>
            <a:chOff x="3343310" y="4475555"/>
            <a:chExt cx="127717" cy="316753"/>
          </a:xfrm>
        </p:grpSpPr>
        <p:sp>
          <p:nvSpPr>
            <p:cNvPr id="752" name="Google Shape;75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27"/>
          <p:cNvGrpSpPr/>
          <p:nvPr/>
        </p:nvGrpSpPr>
        <p:grpSpPr>
          <a:xfrm>
            <a:off x="2400385" y="3792666"/>
            <a:ext cx="255255" cy="533032"/>
            <a:chOff x="3343310" y="4475555"/>
            <a:chExt cx="127717" cy="316753"/>
          </a:xfrm>
        </p:grpSpPr>
        <p:sp>
          <p:nvSpPr>
            <p:cNvPr id="755" name="Google Shape;75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7"/>
          <p:cNvGrpSpPr/>
          <p:nvPr/>
        </p:nvGrpSpPr>
        <p:grpSpPr>
          <a:xfrm>
            <a:off x="2715293" y="3792666"/>
            <a:ext cx="255255" cy="533032"/>
            <a:chOff x="3343310" y="4475555"/>
            <a:chExt cx="127717" cy="316753"/>
          </a:xfrm>
        </p:grpSpPr>
        <p:sp>
          <p:nvSpPr>
            <p:cNvPr id="758" name="Google Shape;75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27"/>
          <p:cNvGrpSpPr/>
          <p:nvPr/>
        </p:nvGrpSpPr>
        <p:grpSpPr>
          <a:xfrm>
            <a:off x="3030201" y="3792666"/>
            <a:ext cx="255255" cy="533032"/>
            <a:chOff x="3343310" y="4475555"/>
            <a:chExt cx="127717" cy="316753"/>
          </a:xfrm>
        </p:grpSpPr>
        <p:sp>
          <p:nvSpPr>
            <p:cNvPr id="761" name="Google Shape;76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7"/>
          <p:cNvGrpSpPr/>
          <p:nvPr/>
        </p:nvGrpSpPr>
        <p:grpSpPr>
          <a:xfrm>
            <a:off x="3345108" y="3792666"/>
            <a:ext cx="255255" cy="533032"/>
            <a:chOff x="3343310" y="4475555"/>
            <a:chExt cx="127717" cy="316753"/>
          </a:xfrm>
        </p:grpSpPr>
        <p:sp>
          <p:nvSpPr>
            <p:cNvPr id="764" name="Google Shape;76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27"/>
          <p:cNvGrpSpPr/>
          <p:nvPr/>
        </p:nvGrpSpPr>
        <p:grpSpPr>
          <a:xfrm>
            <a:off x="3660016" y="3792666"/>
            <a:ext cx="255255" cy="533032"/>
            <a:chOff x="3343310" y="4475555"/>
            <a:chExt cx="127717" cy="316753"/>
          </a:xfrm>
        </p:grpSpPr>
        <p:sp>
          <p:nvSpPr>
            <p:cNvPr id="767" name="Google Shape;767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7"/>
          <p:cNvGrpSpPr/>
          <p:nvPr/>
        </p:nvGrpSpPr>
        <p:grpSpPr>
          <a:xfrm>
            <a:off x="3974923" y="3792666"/>
            <a:ext cx="255255" cy="533032"/>
            <a:chOff x="3343310" y="4475555"/>
            <a:chExt cx="127717" cy="316753"/>
          </a:xfrm>
        </p:grpSpPr>
        <p:sp>
          <p:nvSpPr>
            <p:cNvPr id="770" name="Google Shape;770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7"/>
          <p:cNvGrpSpPr/>
          <p:nvPr/>
        </p:nvGrpSpPr>
        <p:grpSpPr>
          <a:xfrm>
            <a:off x="4289831" y="3792666"/>
            <a:ext cx="255255" cy="533032"/>
            <a:chOff x="3343310" y="4475555"/>
            <a:chExt cx="127717" cy="316753"/>
          </a:xfrm>
        </p:grpSpPr>
        <p:sp>
          <p:nvSpPr>
            <p:cNvPr id="773" name="Google Shape;773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7"/>
          <p:cNvGrpSpPr/>
          <p:nvPr/>
        </p:nvGrpSpPr>
        <p:grpSpPr>
          <a:xfrm>
            <a:off x="4604739" y="3792666"/>
            <a:ext cx="255255" cy="533032"/>
            <a:chOff x="3343310" y="4475555"/>
            <a:chExt cx="127717" cy="316753"/>
          </a:xfrm>
        </p:grpSpPr>
        <p:sp>
          <p:nvSpPr>
            <p:cNvPr id="776" name="Google Shape;776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7"/>
          <p:cNvGrpSpPr/>
          <p:nvPr/>
        </p:nvGrpSpPr>
        <p:grpSpPr>
          <a:xfrm>
            <a:off x="4919646" y="3792666"/>
            <a:ext cx="255255" cy="533032"/>
            <a:chOff x="3343310" y="4475555"/>
            <a:chExt cx="127717" cy="316753"/>
          </a:xfrm>
        </p:grpSpPr>
        <p:sp>
          <p:nvSpPr>
            <p:cNvPr id="779" name="Google Shape;779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27"/>
          <p:cNvGrpSpPr/>
          <p:nvPr/>
        </p:nvGrpSpPr>
        <p:grpSpPr>
          <a:xfrm>
            <a:off x="5234554" y="3792666"/>
            <a:ext cx="255255" cy="533032"/>
            <a:chOff x="3343310" y="4475555"/>
            <a:chExt cx="127717" cy="316753"/>
          </a:xfrm>
        </p:grpSpPr>
        <p:sp>
          <p:nvSpPr>
            <p:cNvPr id="782" name="Google Shape;782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27"/>
          <p:cNvGrpSpPr/>
          <p:nvPr/>
        </p:nvGrpSpPr>
        <p:grpSpPr>
          <a:xfrm>
            <a:off x="5549461" y="3792666"/>
            <a:ext cx="255255" cy="533032"/>
            <a:chOff x="3343310" y="4475555"/>
            <a:chExt cx="127717" cy="316753"/>
          </a:xfrm>
        </p:grpSpPr>
        <p:sp>
          <p:nvSpPr>
            <p:cNvPr id="785" name="Google Shape;785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7"/>
          <p:cNvGrpSpPr/>
          <p:nvPr/>
        </p:nvGrpSpPr>
        <p:grpSpPr>
          <a:xfrm>
            <a:off x="5864369" y="3792666"/>
            <a:ext cx="255255" cy="533032"/>
            <a:chOff x="3343310" y="4475555"/>
            <a:chExt cx="127717" cy="316753"/>
          </a:xfrm>
        </p:grpSpPr>
        <p:sp>
          <p:nvSpPr>
            <p:cNvPr id="788" name="Google Shape;788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27"/>
          <p:cNvGrpSpPr/>
          <p:nvPr/>
        </p:nvGrpSpPr>
        <p:grpSpPr>
          <a:xfrm>
            <a:off x="6179277" y="3792666"/>
            <a:ext cx="255255" cy="533032"/>
            <a:chOff x="3343310" y="4475555"/>
            <a:chExt cx="127717" cy="316753"/>
          </a:xfrm>
        </p:grpSpPr>
        <p:sp>
          <p:nvSpPr>
            <p:cNvPr id="791" name="Google Shape;791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27"/>
          <p:cNvGrpSpPr/>
          <p:nvPr/>
        </p:nvGrpSpPr>
        <p:grpSpPr>
          <a:xfrm>
            <a:off x="6494184" y="3792666"/>
            <a:ext cx="255255" cy="533032"/>
            <a:chOff x="3343310" y="4475555"/>
            <a:chExt cx="127717" cy="316753"/>
          </a:xfrm>
        </p:grpSpPr>
        <p:sp>
          <p:nvSpPr>
            <p:cNvPr id="794" name="Google Shape;794;p27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27"/>
          <p:cNvSpPr txBox="1"/>
          <p:nvPr/>
        </p:nvSpPr>
        <p:spPr>
          <a:xfrm>
            <a:off x="7009225" y="1469913"/>
            <a:ext cx="1686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19% obesidad</a:t>
            </a:r>
            <a:endParaRPr b="1" sz="18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7" name="Google Shape;797;p27"/>
          <p:cNvSpPr/>
          <p:nvPr/>
        </p:nvSpPr>
        <p:spPr>
          <a:xfrm>
            <a:off x="7546275" y="-13950"/>
            <a:ext cx="1597725" cy="10316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98" name="Google Shape;798;p27"/>
          <p:cNvSpPr txBox="1"/>
          <p:nvPr/>
        </p:nvSpPr>
        <p:spPr>
          <a:xfrm>
            <a:off x="7670100" y="138450"/>
            <a:ext cx="14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Población adulta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España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8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4" name="Google Shape;80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del peso</a:t>
            </a:r>
            <a:endParaRPr/>
          </a:p>
        </p:txBody>
      </p:sp>
      <p:grpSp>
        <p:nvGrpSpPr>
          <p:cNvPr id="805" name="Google Shape;805;p28"/>
          <p:cNvGrpSpPr/>
          <p:nvPr/>
        </p:nvGrpSpPr>
        <p:grpSpPr>
          <a:xfrm>
            <a:off x="510940" y="1381299"/>
            <a:ext cx="255255" cy="533032"/>
            <a:chOff x="3343310" y="4475555"/>
            <a:chExt cx="127717" cy="316753"/>
          </a:xfrm>
        </p:grpSpPr>
        <p:sp>
          <p:nvSpPr>
            <p:cNvPr id="806" name="Google Shape;80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8"/>
          <p:cNvGrpSpPr/>
          <p:nvPr/>
        </p:nvGrpSpPr>
        <p:grpSpPr>
          <a:xfrm>
            <a:off x="510940" y="1984140"/>
            <a:ext cx="255255" cy="533032"/>
            <a:chOff x="3343310" y="4475555"/>
            <a:chExt cx="127717" cy="316753"/>
          </a:xfrm>
        </p:grpSpPr>
        <p:sp>
          <p:nvSpPr>
            <p:cNvPr id="809" name="Google Shape;80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28"/>
          <p:cNvGrpSpPr/>
          <p:nvPr/>
        </p:nvGrpSpPr>
        <p:grpSpPr>
          <a:xfrm>
            <a:off x="510940" y="2586981"/>
            <a:ext cx="255255" cy="533032"/>
            <a:chOff x="3343310" y="4475555"/>
            <a:chExt cx="127717" cy="316753"/>
          </a:xfrm>
        </p:grpSpPr>
        <p:sp>
          <p:nvSpPr>
            <p:cNvPr id="812" name="Google Shape;81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28"/>
          <p:cNvGrpSpPr/>
          <p:nvPr/>
        </p:nvGrpSpPr>
        <p:grpSpPr>
          <a:xfrm>
            <a:off x="510940" y="3189822"/>
            <a:ext cx="255255" cy="533032"/>
            <a:chOff x="3343310" y="4475555"/>
            <a:chExt cx="127717" cy="316753"/>
          </a:xfrm>
        </p:grpSpPr>
        <p:sp>
          <p:nvSpPr>
            <p:cNvPr id="815" name="Google Shape;81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28"/>
          <p:cNvGrpSpPr/>
          <p:nvPr/>
        </p:nvGrpSpPr>
        <p:grpSpPr>
          <a:xfrm>
            <a:off x="825847" y="1381299"/>
            <a:ext cx="255255" cy="533032"/>
            <a:chOff x="3343310" y="4475555"/>
            <a:chExt cx="127717" cy="316753"/>
          </a:xfrm>
        </p:grpSpPr>
        <p:sp>
          <p:nvSpPr>
            <p:cNvPr id="818" name="Google Shape;81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28"/>
          <p:cNvGrpSpPr/>
          <p:nvPr/>
        </p:nvGrpSpPr>
        <p:grpSpPr>
          <a:xfrm>
            <a:off x="825847" y="1984140"/>
            <a:ext cx="255255" cy="533032"/>
            <a:chOff x="3343310" y="4475555"/>
            <a:chExt cx="127717" cy="316753"/>
          </a:xfrm>
        </p:grpSpPr>
        <p:sp>
          <p:nvSpPr>
            <p:cNvPr id="821" name="Google Shape;82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28"/>
          <p:cNvGrpSpPr/>
          <p:nvPr/>
        </p:nvGrpSpPr>
        <p:grpSpPr>
          <a:xfrm>
            <a:off x="825847" y="2586981"/>
            <a:ext cx="255255" cy="533032"/>
            <a:chOff x="3343310" y="4475555"/>
            <a:chExt cx="127717" cy="316753"/>
          </a:xfrm>
        </p:grpSpPr>
        <p:sp>
          <p:nvSpPr>
            <p:cNvPr id="824" name="Google Shape;82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8"/>
          <p:cNvGrpSpPr/>
          <p:nvPr/>
        </p:nvGrpSpPr>
        <p:grpSpPr>
          <a:xfrm>
            <a:off x="825847" y="3189822"/>
            <a:ext cx="255255" cy="533032"/>
            <a:chOff x="3343310" y="4475555"/>
            <a:chExt cx="127717" cy="316753"/>
          </a:xfrm>
        </p:grpSpPr>
        <p:sp>
          <p:nvSpPr>
            <p:cNvPr id="827" name="Google Shape;82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8"/>
          <p:cNvGrpSpPr/>
          <p:nvPr/>
        </p:nvGrpSpPr>
        <p:grpSpPr>
          <a:xfrm>
            <a:off x="1140755" y="1381299"/>
            <a:ext cx="255255" cy="533032"/>
            <a:chOff x="3343310" y="4475555"/>
            <a:chExt cx="127717" cy="316753"/>
          </a:xfrm>
        </p:grpSpPr>
        <p:sp>
          <p:nvSpPr>
            <p:cNvPr id="830" name="Google Shape;83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28"/>
          <p:cNvGrpSpPr/>
          <p:nvPr/>
        </p:nvGrpSpPr>
        <p:grpSpPr>
          <a:xfrm>
            <a:off x="1140755" y="1984140"/>
            <a:ext cx="255255" cy="533032"/>
            <a:chOff x="3343310" y="4475555"/>
            <a:chExt cx="127717" cy="316753"/>
          </a:xfrm>
        </p:grpSpPr>
        <p:sp>
          <p:nvSpPr>
            <p:cNvPr id="833" name="Google Shape;83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8"/>
          <p:cNvGrpSpPr/>
          <p:nvPr/>
        </p:nvGrpSpPr>
        <p:grpSpPr>
          <a:xfrm>
            <a:off x="1140755" y="2586981"/>
            <a:ext cx="255255" cy="533032"/>
            <a:chOff x="3343310" y="4475555"/>
            <a:chExt cx="127717" cy="316753"/>
          </a:xfrm>
        </p:grpSpPr>
        <p:sp>
          <p:nvSpPr>
            <p:cNvPr id="836" name="Google Shape;83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8"/>
          <p:cNvGrpSpPr/>
          <p:nvPr/>
        </p:nvGrpSpPr>
        <p:grpSpPr>
          <a:xfrm>
            <a:off x="1140755" y="3189822"/>
            <a:ext cx="255255" cy="533032"/>
            <a:chOff x="3343310" y="4475555"/>
            <a:chExt cx="127717" cy="316753"/>
          </a:xfrm>
        </p:grpSpPr>
        <p:sp>
          <p:nvSpPr>
            <p:cNvPr id="839" name="Google Shape;83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28"/>
          <p:cNvGrpSpPr/>
          <p:nvPr/>
        </p:nvGrpSpPr>
        <p:grpSpPr>
          <a:xfrm>
            <a:off x="1455662" y="1381299"/>
            <a:ext cx="255255" cy="533032"/>
            <a:chOff x="3343310" y="4475555"/>
            <a:chExt cx="127717" cy="316753"/>
          </a:xfrm>
        </p:grpSpPr>
        <p:sp>
          <p:nvSpPr>
            <p:cNvPr id="842" name="Google Shape;84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28"/>
          <p:cNvGrpSpPr/>
          <p:nvPr/>
        </p:nvGrpSpPr>
        <p:grpSpPr>
          <a:xfrm>
            <a:off x="1455662" y="2586981"/>
            <a:ext cx="255255" cy="533032"/>
            <a:chOff x="3343310" y="4475555"/>
            <a:chExt cx="127717" cy="316753"/>
          </a:xfrm>
        </p:grpSpPr>
        <p:sp>
          <p:nvSpPr>
            <p:cNvPr id="845" name="Google Shape;84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28"/>
          <p:cNvGrpSpPr/>
          <p:nvPr/>
        </p:nvGrpSpPr>
        <p:grpSpPr>
          <a:xfrm>
            <a:off x="1455662" y="3189822"/>
            <a:ext cx="255255" cy="533032"/>
            <a:chOff x="3343310" y="4475555"/>
            <a:chExt cx="127717" cy="316753"/>
          </a:xfrm>
        </p:grpSpPr>
        <p:sp>
          <p:nvSpPr>
            <p:cNvPr id="848" name="Google Shape;84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28"/>
          <p:cNvGrpSpPr/>
          <p:nvPr/>
        </p:nvGrpSpPr>
        <p:grpSpPr>
          <a:xfrm>
            <a:off x="1770570" y="1381299"/>
            <a:ext cx="255255" cy="533032"/>
            <a:chOff x="3343310" y="4475555"/>
            <a:chExt cx="127717" cy="316753"/>
          </a:xfrm>
        </p:grpSpPr>
        <p:sp>
          <p:nvSpPr>
            <p:cNvPr id="851" name="Google Shape;85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28"/>
          <p:cNvGrpSpPr/>
          <p:nvPr/>
        </p:nvGrpSpPr>
        <p:grpSpPr>
          <a:xfrm>
            <a:off x="1770570" y="2586981"/>
            <a:ext cx="255255" cy="533032"/>
            <a:chOff x="3343310" y="4475555"/>
            <a:chExt cx="127717" cy="316753"/>
          </a:xfrm>
        </p:grpSpPr>
        <p:sp>
          <p:nvSpPr>
            <p:cNvPr id="854" name="Google Shape;85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28"/>
          <p:cNvGrpSpPr/>
          <p:nvPr/>
        </p:nvGrpSpPr>
        <p:grpSpPr>
          <a:xfrm>
            <a:off x="1770570" y="3189822"/>
            <a:ext cx="255255" cy="533032"/>
            <a:chOff x="3343310" y="4475555"/>
            <a:chExt cx="127717" cy="316753"/>
          </a:xfrm>
        </p:grpSpPr>
        <p:sp>
          <p:nvSpPr>
            <p:cNvPr id="857" name="Google Shape;85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28"/>
          <p:cNvGrpSpPr/>
          <p:nvPr/>
        </p:nvGrpSpPr>
        <p:grpSpPr>
          <a:xfrm>
            <a:off x="1455662" y="1984140"/>
            <a:ext cx="255255" cy="533032"/>
            <a:chOff x="3343310" y="4475555"/>
            <a:chExt cx="127717" cy="316753"/>
          </a:xfrm>
        </p:grpSpPr>
        <p:sp>
          <p:nvSpPr>
            <p:cNvPr id="860" name="Google Shape;86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28"/>
          <p:cNvGrpSpPr/>
          <p:nvPr/>
        </p:nvGrpSpPr>
        <p:grpSpPr>
          <a:xfrm>
            <a:off x="1770570" y="1984140"/>
            <a:ext cx="255255" cy="533032"/>
            <a:chOff x="3343310" y="4475555"/>
            <a:chExt cx="127717" cy="316753"/>
          </a:xfrm>
        </p:grpSpPr>
        <p:sp>
          <p:nvSpPr>
            <p:cNvPr id="863" name="Google Shape;86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28"/>
          <p:cNvGrpSpPr/>
          <p:nvPr/>
        </p:nvGrpSpPr>
        <p:grpSpPr>
          <a:xfrm>
            <a:off x="2085478" y="1381299"/>
            <a:ext cx="255255" cy="533032"/>
            <a:chOff x="3343310" y="4475555"/>
            <a:chExt cx="127717" cy="316753"/>
          </a:xfrm>
        </p:grpSpPr>
        <p:sp>
          <p:nvSpPr>
            <p:cNvPr id="866" name="Google Shape;86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28"/>
          <p:cNvGrpSpPr/>
          <p:nvPr/>
        </p:nvGrpSpPr>
        <p:grpSpPr>
          <a:xfrm>
            <a:off x="2085478" y="1984140"/>
            <a:ext cx="255255" cy="533032"/>
            <a:chOff x="3343310" y="4475555"/>
            <a:chExt cx="127717" cy="316753"/>
          </a:xfrm>
        </p:grpSpPr>
        <p:sp>
          <p:nvSpPr>
            <p:cNvPr id="869" name="Google Shape;86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28"/>
          <p:cNvGrpSpPr/>
          <p:nvPr/>
        </p:nvGrpSpPr>
        <p:grpSpPr>
          <a:xfrm>
            <a:off x="2085478" y="2586981"/>
            <a:ext cx="255255" cy="533032"/>
            <a:chOff x="3343310" y="4475555"/>
            <a:chExt cx="127717" cy="316753"/>
          </a:xfrm>
        </p:grpSpPr>
        <p:sp>
          <p:nvSpPr>
            <p:cNvPr id="872" name="Google Shape;87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28"/>
          <p:cNvGrpSpPr/>
          <p:nvPr/>
        </p:nvGrpSpPr>
        <p:grpSpPr>
          <a:xfrm>
            <a:off x="2085478" y="3189822"/>
            <a:ext cx="255255" cy="533032"/>
            <a:chOff x="3343310" y="4475555"/>
            <a:chExt cx="127717" cy="316753"/>
          </a:xfrm>
        </p:grpSpPr>
        <p:sp>
          <p:nvSpPr>
            <p:cNvPr id="875" name="Google Shape;87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8"/>
          <p:cNvGrpSpPr/>
          <p:nvPr/>
        </p:nvGrpSpPr>
        <p:grpSpPr>
          <a:xfrm>
            <a:off x="2400385" y="1381299"/>
            <a:ext cx="255255" cy="533032"/>
            <a:chOff x="3343310" y="4475555"/>
            <a:chExt cx="127717" cy="316753"/>
          </a:xfrm>
        </p:grpSpPr>
        <p:sp>
          <p:nvSpPr>
            <p:cNvPr id="878" name="Google Shape;87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28"/>
          <p:cNvGrpSpPr/>
          <p:nvPr/>
        </p:nvGrpSpPr>
        <p:grpSpPr>
          <a:xfrm>
            <a:off x="2400385" y="1984140"/>
            <a:ext cx="255255" cy="533032"/>
            <a:chOff x="3343310" y="4475555"/>
            <a:chExt cx="127717" cy="316753"/>
          </a:xfrm>
        </p:grpSpPr>
        <p:sp>
          <p:nvSpPr>
            <p:cNvPr id="881" name="Google Shape;88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28"/>
          <p:cNvGrpSpPr/>
          <p:nvPr/>
        </p:nvGrpSpPr>
        <p:grpSpPr>
          <a:xfrm>
            <a:off x="2400385" y="2586981"/>
            <a:ext cx="255255" cy="533032"/>
            <a:chOff x="3343310" y="4475555"/>
            <a:chExt cx="127717" cy="316753"/>
          </a:xfrm>
        </p:grpSpPr>
        <p:sp>
          <p:nvSpPr>
            <p:cNvPr id="884" name="Google Shape;88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28"/>
          <p:cNvGrpSpPr/>
          <p:nvPr/>
        </p:nvGrpSpPr>
        <p:grpSpPr>
          <a:xfrm>
            <a:off x="2400385" y="3189822"/>
            <a:ext cx="255255" cy="533032"/>
            <a:chOff x="3343310" y="4475555"/>
            <a:chExt cx="127717" cy="316753"/>
          </a:xfrm>
        </p:grpSpPr>
        <p:sp>
          <p:nvSpPr>
            <p:cNvPr id="887" name="Google Shape;88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28"/>
          <p:cNvGrpSpPr/>
          <p:nvPr/>
        </p:nvGrpSpPr>
        <p:grpSpPr>
          <a:xfrm>
            <a:off x="2715293" y="1381299"/>
            <a:ext cx="255255" cy="533032"/>
            <a:chOff x="3343310" y="4475555"/>
            <a:chExt cx="127717" cy="316753"/>
          </a:xfrm>
        </p:grpSpPr>
        <p:sp>
          <p:nvSpPr>
            <p:cNvPr id="890" name="Google Shape;89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28"/>
          <p:cNvGrpSpPr/>
          <p:nvPr/>
        </p:nvGrpSpPr>
        <p:grpSpPr>
          <a:xfrm>
            <a:off x="2715293" y="1984140"/>
            <a:ext cx="255255" cy="533032"/>
            <a:chOff x="3343310" y="4475555"/>
            <a:chExt cx="127717" cy="316753"/>
          </a:xfrm>
        </p:grpSpPr>
        <p:sp>
          <p:nvSpPr>
            <p:cNvPr id="893" name="Google Shape;89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28"/>
          <p:cNvGrpSpPr/>
          <p:nvPr/>
        </p:nvGrpSpPr>
        <p:grpSpPr>
          <a:xfrm>
            <a:off x="2715293" y="2586981"/>
            <a:ext cx="255255" cy="533032"/>
            <a:chOff x="3343310" y="4475555"/>
            <a:chExt cx="127717" cy="316753"/>
          </a:xfrm>
        </p:grpSpPr>
        <p:sp>
          <p:nvSpPr>
            <p:cNvPr id="896" name="Google Shape;89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2715293" y="3189822"/>
            <a:ext cx="255255" cy="533032"/>
            <a:chOff x="3343310" y="4475555"/>
            <a:chExt cx="127717" cy="316753"/>
          </a:xfrm>
        </p:grpSpPr>
        <p:sp>
          <p:nvSpPr>
            <p:cNvPr id="899" name="Google Shape;89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28"/>
          <p:cNvGrpSpPr/>
          <p:nvPr/>
        </p:nvGrpSpPr>
        <p:grpSpPr>
          <a:xfrm>
            <a:off x="3030201" y="1381299"/>
            <a:ext cx="255255" cy="533032"/>
            <a:chOff x="3343310" y="4475555"/>
            <a:chExt cx="127717" cy="316753"/>
          </a:xfrm>
        </p:grpSpPr>
        <p:sp>
          <p:nvSpPr>
            <p:cNvPr id="902" name="Google Shape;90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8"/>
          <p:cNvGrpSpPr/>
          <p:nvPr/>
        </p:nvGrpSpPr>
        <p:grpSpPr>
          <a:xfrm>
            <a:off x="3030201" y="2586981"/>
            <a:ext cx="255255" cy="533032"/>
            <a:chOff x="3343310" y="4475555"/>
            <a:chExt cx="127717" cy="316753"/>
          </a:xfrm>
        </p:grpSpPr>
        <p:sp>
          <p:nvSpPr>
            <p:cNvPr id="905" name="Google Shape;90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8"/>
          <p:cNvGrpSpPr/>
          <p:nvPr/>
        </p:nvGrpSpPr>
        <p:grpSpPr>
          <a:xfrm>
            <a:off x="3030201" y="3189822"/>
            <a:ext cx="255255" cy="533032"/>
            <a:chOff x="3343310" y="4475555"/>
            <a:chExt cx="127717" cy="316753"/>
          </a:xfrm>
        </p:grpSpPr>
        <p:sp>
          <p:nvSpPr>
            <p:cNvPr id="908" name="Google Shape;90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28"/>
          <p:cNvGrpSpPr/>
          <p:nvPr/>
        </p:nvGrpSpPr>
        <p:grpSpPr>
          <a:xfrm>
            <a:off x="3345108" y="1381299"/>
            <a:ext cx="255255" cy="533032"/>
            <a:chOff x="3343310" y="4475555"/>
            <a:chExt cx="127717" cy="316753"/>
          </a:xfrm>
        </p:grpSpPr>
        <p:sp>
          <p:nvSpPr>
            <p:cNvPr id="911" name="Google Shape;91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8"/>
          <p:cNvGrpSpPr/>
          <p:nvPr/>
        </p:nvGrpSpPr>
        <p:grpSpPr>
          <a:xfrm>
            <a:off x="3345108" y="2586981"/>
            <a:ext cx="255255" cy="533032"/>
            <a:chOff x="3343310" y="4475555"/>
            <a:chExt cx="127717" cy="316753"/>
          </a:xfrm>
        </p:grpSpPr>
        <p:sp>
          <p:nvSpPr>
            <p:cNvPr id="914" name="Google Shape;91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28"/>
          <p:cNvGrpSpPr/>
          <p:nvPr/>
        </p:nvGrpSpPr>
        <p:grpSpPr>
          <a:xfrm>
            <a:off x="3345108" y="3189822"/>
            <a:ext cx="255255" cy="533032"/>
            <a:chOff x="3343310" y="4475555"/>
            <a:chExt cx="127717" cy="316753"/>
          </a:xfrm>
        </p:grpSpPr>
        <p:sp>
          <p:nvSpPr>
            <p:cNvPr id="917" name="Google Shape;91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28"/>
          <p:cNvGrpSpPr/>
          <p:nvPr/>
        </p:nvGrpSpPr>
        <p:grpSpPr>
          <a:xfrm>
            <a:off x="3030201" y="1984140"/>
            <a:ext cx="255255" cy="533032"/>
            <a:chOff x="3343310" y="4475555"/>
            <a:chExt cx="127717" cy="316753"/>
          </a:xfrm>
        </p:grpSpPr>
        <p:sp>
          <p:nvSpPr>
            <p:cNvPr id="920" name="Google Shape;92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28"/>
          <p:cNvGrpSpPr/>
          <p:nvPr/>
        </p:nvGrpSpPr>
        <p:grpSpPr>
          <a:xfrm>
            <a:off x="3345108" y="1984140"/>
            <a:ext cx="255255" cy="533032"/>
            <a:chOff x="3343310" y="4475555"/>
            <a:chExt cx="127717" cy="316753"/>
          </a:xfrm>
        </p:grpSpPr>
        <p:sp>
          <p:nvSpPr>
            <p:cNvPr id="923" name="Google Shape;92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28"/>
          <p:cNvGrpSpPr/>
          <p:nvPr/>
        </p:nvGrpSpPr>
        <p:grpSpPr>
          <a:xfrm>
            <a:off x="3660016" y="1381299"/>
            <a:ext cx="255255" cy="533032"/>
            <a:chOff x="3343310" y="4475555"/>
            <a:chExt cx="127717" cy="316753"/>
          </a:xfrm>
        </p:grpSpPr>
        <p:sp>
          <p:nvSpPr>
            <p:cNvPr id="926" name="Google Shape;92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28"/>
          <p:cNvGrpSpPr/>
          <p:nvPr/>
        </p:nvGrpSpPr>
        <p:grpSpPr>
          <a:xfrm>
            <a:off x="3660016" y="1984140"/>
            <a:ext cx="255255" cy="533032"/>
            <a:chOff x="3343310" y="4475555"/>
            <a:chExt cx="127717" cy="316753"/>
          </a:xfrm>
        </p:grpSpPr>
        <p:sp>
          <p:nvSpPr>
            <p:cNvPr id="929" name="Google Shape;92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28"/>
          <p:cNvGrpSpPr/>
          <p:nvPr/>
        </p:nvGrpSpPr>
        <p:grpSpPr>
          <a:xfrm>
            <a:off x="3660016" y="2586981"/>
            <a:ext cx="255255" cy="533032"/>
            <a:chOff x="3343310" y="4475555"/>
            <a:chExt cx="127717" cy="316753"/>
          </a:xfrm>
        </p:grpSpPr>
        <p:sp>
          <p:nvSpPr>
            <p:cNvPr id="932" name="Google Shape;93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3660016" y="3189822"/>
            <a:ext cx="255255" cy="533032"/>
            <a:chOff x="3343310" y="4475555"/>
            <a:chExt cx="127717" cy="316753"/>
          </a:xfrm>
        </p:grpSpPr>
        <p:sp>
          <p:nvSpPr>
            <p:cNvPr id="935" name="Google Shape;93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28"/>
          <p:cNvGrpSpPr/>
          <p:nvPr/>
        </p:nvGrpSpPr>
        <p:grpSpPr>
          <a:xfrm>
            <a:off x="3974923" y="1381299"/>
            <a:ext cx="255255" cy="533032"/>
            <a:chOff x="3343310" y="4475555"/>
            <a:chExt cx="127717" cy="316753"/>
          </a:xfrm>
        </p:grpSpPr>
        <p:sp>
          <p:nvSpPr>
            <p:cNvPr id="938" name="Google Shape;93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28"/>
          <p:cNvGrpSpPr/>
          <p:nvPr/>
        </p:nvGrpSpPr>
        <p:grpSpPr>
          <a:xfrm>
            <a:off x="3974923" y="1984140"/>
            <a:ext cx="255255" cy="533032"/>
            <a:chOff x="3343310" y="4475555"/>
            <a:chExt cx="127717" cy="316753"/>
          </a:xfrm>
        </p:grpSpPr>
        <p:sp>
          <p:nvSpPr>
            <p:cNvPr id="941" name="Google Shape;94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8"/>
          <p:cNvGrpSpPr/>
          <p:nvPr/>
        </p:nvGrpSpPr>
        <p:grpSpPr>
          <a:xfrm>
            <a:off x="3974923" y="2586981"/>
            <a:ext cx="255255" cy="533032"/>
            <a:chOff x="3343310" y="4475555"/>
            <a:chExt cx="127717" cy="316753"/>
          </a:xfrm>
        </p:grpSpPr>
        <p:sp>
          <p:nvSpPr>
            <p:cNvPr id="944" name="Google Shape;94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8"/>
          <p:cNvGrpSpPr/>
          <p:nvPr/>
        </p:nvGrpSpPr>
        <p:grpSpPr>
          <a:xfrm>
            <a:off x="3974923" y="3189822"/>
            <a:ext cx="255255" cy="533032"/>
            <a:chOff x="3343310" y="4475555"/>
            <a:chExt cx="127717" cy="316753"/>
          </a:xfrm>
        </p:grpSpPr>
        <p:sp>
          <p:nvSpPr>
            <p:cNvPr id="947" name="Google Shape;94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28"/>
          <p:cNvGrpSpPr/>
          <p:nvPr/>
        </p:nvGrpSpPr>
        <p:grpSpPr>
          <a:xfrm>
            <a:off x="4289831" y="1381299"/>
            <a:ext cx="255255" cy="533032"/>
            <a:chOff x="3343310" y="4475555"/>
            <a:chExt cx="127717" cy="316753"/>
          </a:xfrm>
        </p:grpSpPr>
        <p:sp>
          <p:nvSpPr>
            <p:cNvPr id="950" name="Google Shape;95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4289831" y="1984140"/>
            <a:ext cx="255255" cy="533032"/>
            <a:chOff x="3343310" y="4475555"/>
            <a:chExt cx="127717" cy="316753"/>
          </a:xfrm>
        </p:grpSpPr>
        <p:sp>
          <p:nvSpPr>
            <p:cNvPr id="953" name="Google Shape;95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28"/>
          <p:cNvGrpSpPr/>
          <p:nvPr/>
        </p:nvGrpSpPr>
        <p:grpSpPr>
          <a:xfrm>
            <a:off x="4289831" y="2586981"/>
            <a:ext cx="255255" cy="533032"/>
            <a:chOff x="3343310" y="4475555"/>
            <a:chExt cx="127717" cy="316753"/>
          </a:xfrm>
        </p:grpSpPr>
        <p:sp>
          <p:nvSpPr>
            <p:cNvPr id="956" name="Google Shape;95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8"/>
          <p:cNvGrpSpPr/>
          <p:nvPr/>
        </p:nvGrpSpPr>
        <p:grpSpPr>
          <a:xfrm>
            <a:off x="4289831" y="3189822"/>
            <a:ext cx="255255" cy="533032"/>
            <a:chOff x="3343310" y="4475555"/>
            <a:chExt cx="127717" cy="316753"/>
          </a:xfrm>
        </p:grpSpPr>
        <p:sp>
          <p:nvSpPr>
            <p:cNvPr id="959" name="Google Shape;95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28"/>
          <p:cNvGrpSpPr/>
          <p:nvPr/>
        </p:nvGrpSpPr>
        <p:grpSpPr>
          <a:xfrm>
            <a:off x="4604739" y="1381299"/>
            <a:ext cx="255255" cy="533032"/>
            <a:chOff x="3343310" y="4475555"/>
            <a:chExt cx="127717" cy="316753"/>
          </a:xfrm>
        </p:grpSpPr>
        <p:sp>
          <p:nvSpPr>
            <p:cNvPr id="962" name="Google Shape;96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8"/>
          <p:cNvGrpSpPr/>
          <p:nvPr/>
        </p:nvGrpSpPr>
        <p:grpSpPr>
          <a:xfrm>
            <a:off x="4604739" y="2586981"/>
            <a:ext cx="255255" cy="533032"/>
            <a:chOff x="3343310" y="4475555"/>
            <a:chExt cx="127717" cy="316753"/>
          </a:xfrm>
        </p:grpSpPr>
        <p:sp>
          <p:nvSpPr>
            <p:cNvPr id="965" name="Google Shape;96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28"/>
          <p:cNvGrpSpPr/>
          <p:nvPr/>
        </p:nvGrpSpPr>
        <p:grpSpPr>
          <a:xfrm>
            <a:off x="4604739" y="3189822"/>
            <a:ext cx="255255" cy="533032"/>
            <a:chOff x="3343310" y="4475555"/>
            <a:chExt cx="127717" cy="316753"/>
          </a:xfrm>
        </p:grpSpPr>
        <p:sp>
          <p:nvSpPr>
            <p:cNvPr id="968" name="Google Shape;96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28"/>
          <p:cNvGrpSpPr/>
          <p:nvPr/>
        </p:nvGrpSpPr>
        <p:grpSpPr>
          <a:xfrm>
            <a:off x="4919646" y="1381299"/>
            <a:ext cx="255255" cy="533032"/>
            <a:chOff x="3343310" y="4475555"/>
            <a:chExt cx="127717" cy="316753"/>
          </a:xfrm>
        </p:grpSpPr>
        <p:sp>
          <p:nvSpPr>
            <p:cNvPr id="971" name="Google Shape;97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28"/>
          <p:cNvGrpSpPr/>
          <p:nvPr/>
        </p:nvGrpSpPr>
        <p:grpSpPr>
          <a:xfrm>
            <a:off x="4919646" y="2586981"/>
            <a:ext cx="255255" cy="533032"/>
            <a:chOff x="3343310" y="4475555"/>
            <a:chExt cx="127717" cy="316753"/>
          </a:xfrm>
        </p:grpSpPr>
        <p:sp>
          <p:nvSpPr>
            <p:cNvPr id="974" name="Google Shape;97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28"/>
          <p:cNvGrpSpPr/>
          <p:nvPr/>
        </p:nvGrpSpPr>
        <p:grpSpPr>
          <a:xfrm>
            <a:off x="4919646" y="3189822"/>
            <a:ext cx="255255" cy="533032"/>
            <a:chOff x="3343310" y="4475555"/>
            <a:chExt cx="127717" cy="316753"/>
          </a:xfrm>
        </p:grpSpPr>
        <p:sp>
          <p:nvSpPr>
            <p:cNvPr id="977" name="Google Shape;97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28"/>
          <p:cNvGrpSpPr/>
          <p:nvPr/>
        </p:nvGrpSpPr>
        <p:grpSpPr>
          <a:xfrm>
            <a:off x="4604739" y="1984140"/>
            <a:ext cx="255255" cy="533032"/>
            <a:chOff x="3343310" y="4475555"/>
            <a:chExt cx="127717" cy="316753"/>
          </a:xfrm>
        </p:grpSpPr>
        <p:sp>
          <p:nvSpPr>
            <p:cNvPr id="980" name="Google Shape;98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28"/>
          <p:cNvGrpSpPr/>
          <p:nvPr/>
        </p:nvGrpSpPr>
        <p:grpSpPr>
          <a:xfrm>
            <a:off x="4919646" y="1984140"/>
            <a:ext cx="255255" cy="533032"/>
            <a:chOff x="3343310" y="4475555"/>
            <a:chExt cx="127717" cy="316753"/>
          </a:xfrm>
        </p:grpSpPr>
        <p:sp>
          <p:nvSpPr>
            <p:cNvPr id="983" name="Google Shape;98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28"/>
          <p:cNvGrpSpPr/>
          <p:nvPr/>
        </p:nvGrpSpPr>
        <p:grpSpPr>
          <a:xfrm>
            <a:off x="5234554" y="1381299"/>
            <a:ext cx="255255" cy="533032"/>
            <a:chOff x="3343310" y="4475555"/>
            <a:chExt cx="127717" cy="316753"/>
          </a:xfrm>
        </p:grpSpPr>
        <p:sp>
          <p:nvSpPr>
            <p:cNvPr id="986" name="Google Shape;98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28"/>
          <p:cNvGrpSpPr/>
          <p:nvPr/>
        </p:nvGrpSpPr>
        <p:grpSpPr>
          <a:xfrm>
            <a:off x="5234554" y="1984140"/>
            <a:ext cx="255255" cy="533032"/>
            <a:chOff x="3343310" y="4475555"/>
            <a:chExt cx="127717" cy="316753"/>
          </a:xfrm>
        </p:grpSpPr>
        <p:sp>
          <p:nvSpPr>
            <p:cNvPr id="989" name="Google Shape;98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28"/>
          <p:cNvGrpSpPr/>
          <p:nvPr/>
        </p:nvGrpSpPr>
        <p:grpSpPr>
          <a:xfrm>
            <a:off x="5234554" y="2586981"/>
            <a:ext cx="255255" cy="533032"/>
            <a:chOff x="3343310" y="4475555"/>
            <a:chExt cx="127717" cy="316753"/>
          </a:xfrm>
        </p:grpSpPr>
        <p:sp>
          <p:nvSpPr>
            <p:cNvPr id="992" name="Google Shape;99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8"/>
          <p:cNvGrpSpPr/>
          <p:nvPr/>
        </p:nvGrpSpPr>
        <p:grpSpPr>
          <a:xfrm>
            <a:off x="5234554" y="3189822"/>
            <a:ext cx="255255" cy="533032"/>
            <a:chOff x="3343310" y="4475555"/>
            <a:chExt cx="127717" cy="316753"/>
          </a:xfrm>
        </p:grpSpPr>
        <p:sp>
          <p:nvSpPr>
            <p:cNvPr id="995" name="Google Shape;99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28"/>
          <p:cNvGrpSpPr/>
          <p:nvPr/>
        </p:nvGrpSpPr>
        <p:grpSpPr>
          <a:xfrm>
            <a:off x="5549461" y="1381299"/>
            <a:ext cx="255255" cy="533032"/>
            <a:chOff x="3343310" y="4475555"/>
            <a:chExt cx="127717" cy="316753"/>
          </a:xfrm>
        </p:grpSpPr>
        <p:sp>
          <p:nvSpPr>
            <p:cNvPr id="998" name="Google Shape;99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28"/>
          <p:cNvGrpSpPr/>
          <p:nvPr/>
        </p:nvGrpSpPr>
        <p:grpSpPr>
          <a:xfrm>
            <a:off x="5549461" y="1984140"/>
            <a:ext cx="255255" cy="533032"/>
            <a:chOff x="3343310" y="4475555"/>
            <a:chExt cx="127717" cy="316753"/>
          </a:xfrm>
        </p:grpSpPr>
        <p:sp>
          <p:nvSpPr>
            <p:cNvPr id="1001" name="Google Shape;100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8"/>
          <p:cNvGrpSpPr/>
          <p:nvPr/>
        </p:nvGrpSpPr>
        <p:grpSpPr>
          <a:xfrm>
            <a:off x="5549461" y="2586981"/>
            <a:ext cx="255255" cy="533032"/>
            <a:chOff x="3343310" y="4475555"/>
            <a:chExt cx="127717" cy="316753"/>
          </a:xfrm>
        </p:grpSpPr>
        <p:sp>
          <p:nvSpPr>
            <p:cNvPr id="1004" name="Google Shape;100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28"/>
          <p:cNvGrpSpPr/>
          <p:nvPr/>
        </p:nvGrpSpPr>
        <p:grpSpPr>
          <a:xfrm>
            <a:off x="5549461" y="3189822"/>
            <a:ext cx="255255" cy="533032"/>
            <a:chOff x="3343310" y="4475555"/>
            <a:chExt cx="127717" cy="316753"/>
          </a:xfrm>
        </p:grpSpPr>
        <p:sp>
          <p:nvSpPr>
            <p:cNvPr id="1007" name="Google Shape;100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28"/>
          <p:cNvGrpSpPr/>
          <p:nvPr/>
        </p:nvGrpSpPr>
        <p:grpSpPr>
          <a:xfrm>
            <a:off x="5864369" y="1381299"/>
            <a:ext cx="255255" cy="533032"/>
            <a:chOff x="3343310" y="4475555"/>
            <a:chExt cx="127717" cy="316753"/>
          </a:xfrm>
        </p:grpSpPr>
        <p:sp>
          <p:nvSpPr>
            <p:cNvPr id="1010" name="Google Shape;101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8"/>
          <p:cNvGrpSpPr/>
          <p:nvPr/>
        </p:nvGrpSpPr>
        <p:grpSpPr>
          <a:xfrm>
            <a:off x="5864369" y="1984140"/>
            <a:ext cx="255255" cy="533032"/>
            <a:chOff x="3343310" y="4475555"/>
            <a:chExt cx="127717" cy="316753"/>
          </a:xfrm>
        </p:grpSpPr>
        <p:sp>
          <p:nvSpPr>
            <p:cNvPr id="1013" name="Google Shape;101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28"/>
          <p:cNvGrpSpPr/>
          <p:nvPr/>
        </p:nvGrpSpPr>
        <p:grpSpPr>
          <a:xfrm>
            <a:off x="5864369" y="2586981"/>
            <a:ext cx="255255" cy="533032"/>
            <a:chOff x="3343310" y="4475555"/>
            <a:chExt cx="127717" cy="316753"/>
          </a:xfrm>
        </p:grpSpPr>
        <p:sp>
          <p:nvSpPr>
            <p:cNvPr id="1016" name="Google Shape;101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28"/>
          <p:cNvGrpSpPr/>
          <p:nvPr/>
        </p:nvGrpSpPr>
        <p:grpSpPr>
          <a:xfrm>
            <a:off x="5864369" y="3189822"/>
            <a:ext cx="255255" cy="533032"/>
            <a:chOff x="3343310" y="4475555"/>
            <a:chExt cx="127717" cy="316753"/>
          </a:xfrm>
        </p:grpSpPr>
        <p:sp>
          <p:nvSpPr>
            <p:cNvPr id="1019" name="Google Shape;101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28"/>
          <p:cNvGrpSpPr/>
          <p:nvPr/>
        </p:nvGrpSpPr>
        <p:grpSpPr>
          <a:xfrm>
            <a:off x="6179277" y="1381299"/>
            <a:ext cx="255255" cy="533032"/>
            <a:chOff x="3343310" y="4475555"/>
            <a:chExt cx="127717" cy="316753"/>
          </a:xfrm>
        </p:grpSpPr>
        <p:sp>
          <p:nvSpPr>
            <p:cNvPr id="1022" name="Google Shape;102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28"/>
          <p:cNvGrpSpPr/>
          <p:nvPr/>
        </p:nvGrpSpPr>
        <p:grpSpPr>
          <a:xfrm>
            <a:off x="6179277" y="2586981"/>
            <a:ext cx="255255" cy="533032"/>
            <a:chOff x="3343310" y="4475555"/>
            <a:chExt cx="127717" cy="316753"/>
          </a:xfrm>
        </p:grpSpPr>
        <p:sp>
          <p:nvSpPr>
            <p:cNvPr id="1025" name="Google Shape;102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8"/>
          <p:cNvGrpSpPr/>
          <p:nvPr/>
        </p:nvGrpSpPr>
        <p:grpSpPr>
          <a:xfrm>
            <a:off x="6179277" y="3189822"/>
            <a:ext cx="255255" cy="533032"/>
            <a:chOff x="3343310" y="4475555"/>
            <a:chExt cx="127717" cy="316753"/>
          </a:xfrm>
        </p:grpSpPr>
        <p:sp>
          <p:nvSpPr>
            <p:cNvPr id="1028" name="Google Shape;102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8"/>
          <p:cNvGrpSpPr/>
          <p:nvPr/>
        </p:nvGrpSpPr>
        <p:grpSpPr>
          <a:xfrm>
            <a:off x="6494184" y="1381299"/>
            <a:ext cx="255255" cy="533032"/>
            <a:chOff x="3343310" y="4475555"/>
            <a:chExt cx="127717" cy="316753"/>
          </a:xfrm>
        </p:grpSpPr>
        <p:sp>
          <p:nvSpPr>
            <p:cNvPr id="1031" name="Google Shape;103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28"/>
          <p:cNvGrpSpPr/>
          <p:nvPr/>
        </p:nvGrpSpPr>
        <p:grpSpPr>
          <a:xfrm>
            <a:off x="6494184" y="2586981"/>
            <a:ext cx="255255" cy="533032"/>
            <a:chOff x="3343310" y="4475555"/>
            <a:chExt cx="127717" cy="316753"/>
          </a:xfrm>
        </p:grpSpPr>
        <p:sp>
          <p:nvSpPr>
            <p:cNvPr id="1034" name="Google Shape;103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28"/>
          <p:cNvGrpSpPr/>
          <p:nvPr/>
        </p:nvGrpSpPr>
        <p:grpSpPr>
          <a:xfrm>
            <a:off x="6494184" y="3189822"/>
            <a:ext cx="255255" cy="533032"/>
            <a:chOff x="3343310" y="4475555"/>
            <a:chExt cx="127717" cy="316753"/>
          </a:xfrm>
        </p:grpSpPr>
        <p:sp>
          <p:nvSpPr>
            <p:cNvPr id="1037" name="Google Shape;103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8"/>
          <p:cNvGrpSpPr/>
          <p:nvPr/>
        </p:nvGrpSpPr>
        <p:grpSpPr>
          <a:xfrm>
            <a:off x="6179277" y="1984140"/>
            <a:ext cx="255255" cy="533032"/>
            <a:chOff x="3343310" y="4475555"/>
            <a:chExt cx="127717" cy="316753"/>
          </a:xfrm>
        </p:grpSpPr>
        <p:sp>
          <p:nvSpPr>
            <p:cNvPr id="1040" name="Google Shape;104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28"/>
          <p:cNvGrpSpPr/>
          <p:nvPr/>
        </p:nvGrpSpPr>
        <p:grpSpPr>
          <a:xfrm>
            <a:off x="6494184" y="1984140"/>
            <a:ext cx="255255" cy="533032"/>
            <a:chOff x="3343310" y="4475555"/>
            <a:chExt cx="127717" cy="316753"/>
          </a:xfrm>
        </p:grpSpPr>
        <p:sp>
          <p:nvSpPr>
            <p:cNvPr id="1043" name="Google Shape;104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28"/>
          <p:cNvGrpSpPr/>
          <p:nvPr/>
        </p:nvGrpSpPr>
        <p:grpSpPr>
          <a:xfrm>
            <a:off x="510940" y="3792666"/>
            <a:ext cx="255255" cy="533032"/>
            <a:chOff x="3343310" y="4475555"/>
            <a:chExt cx="127717" cy="316753"/>
          </a:xfrm>
        </p:grpSpPr>
        <p:sp>
          <p:nvSpPr>
            <p:cNvPr id="1046" name="Google Shape;104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8"/>
          <p:cNvGrpSpPr/>
          <p:nvPr/>
        </p:nvGrpSpPr>
        <p:grpSpPr>
          <a:xfrm>
            <a:off x="825847" y="3792666"/>
            <a:ext cx="255255" cy="533032"/>
            <a:chOff x="3343310" y="4475555"/>
            <a:chExt cx="127717" cy="316753"/>
          </a:xfrm>
        </p:grpSpPr>
        <p:sp>
          <p:nvSpPr>
            <p:cNvPr id="1049" name="Google Shape;104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28"/>
          <p:cNvGrpSpPr/>
          <p:nvPr/>
        </p:nvGrpSpPr>
        <p:grpSpPr>
          <a:xfrm>
            <a:off x="1140755" y="3792666"/>
            <a:ext cx="255255" cy="533032"/>
            <a:chOff x="3343310" y="4475555"/>
            <a:chExt cx="127717" cy="316753"/>
          </a:xfrm>
        </p:grpSpPr>
        <p:sp>
          <p:nvSpPr>
            <p:cNvPr id="1052" name="Google Shape;105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8"/>
          <p:cNvGrpSpPr/>
          <p:nvPr/>
        </p:nvGrpSpPr>
        <p:grpSpPr>
          <a:xfrm>
            <a:off x="1455662" y="3792666"/>
            <a:ext cx="255255" cy="533032"/>
            <a:chOff x="3343310" y="4475555"/>
            <a:chExt cx="127717" cy="316753"/>
          </a:xfrm>
        </p:grpSpPr>
        <p:sp>
          <p:nvSpPr>
            <p:cNvPr id="1055" name="Google Shape;105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1770570" y="3792666"/>
            <a:ext cx="255255" cy="533032"/>
            <a:chOff x="3343310" y="4475555"/>
            <a:chExt cx="127717" cy="316753"/>
          </a:xfrm>
        </p:grpSpPr>
        <p:sp>
          <p:nvSpPr>
            <p:cNvPr id="1058" name="Google Shape;105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28"/>
          <p:cNvGrpSpPr/>
          <p:nvPr/>
        </p:nvGrpSpPr>
        <p:grpSpPr>
          <a:xfrm>
            <a:off x="2085478" y="3792666"/>
            <a:ext cx="255255" cy="533032"/>
            <a:chOff x="3343310" y="4475555"/>
            <a:chExt cx="127717" cy="316753"/>
          </a:xfrm>
        </p:grpSpPr>
        <p:sp>
          <p:nvSpPr>
            <p:cNvPr id="1061" name="Google Shape;106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28"/>
          <p:cNvGrpSpPr/>
          <p:nvPr/>
        </p:nvGrpSpPr>
        <p:grpSpPr>
          <a:xfrm>
            <a:off x="2400385" y="3792666"/>
            <a:ext cx="255255" cy="533032"/>
            <a:chOff x="3343310" y="4475555"/>
            <a:chExt cx="127717" cy="316753"/>
          </a:xfrm>
        </p:grpSpPr>
        <p:sp>
          <p:nvSpPr>
            <p:cNvPr id="1064" name="Google Shape;106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28"/>
          <p:cNvGrpSpPr/>
          <p:nvPr/>
        </p:nvGrpSpPr>
        <p:grpSpPr>
          <a:xfrm>
            <a:off x="2715293" y="3792666"/>
            <a:ext cx="255255" cy="533032"/>
            <a:chOff x="3343310" y="4475555"/>
            <a:chExt cx="127717" cy="316753"/>
          </a:xfrm>
        </p:grpSpPr>
        <p:sp>
          <p:nvSpPr>
            <p:cNvPr id="1067" name="Google Shape;106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28"/>
          <p:cNvGrpSpPr/>
          <p:nvPr/>
        </p:nvGrpSpPr>
        <p:grpSpPr>
          <a:xfrm>
            <a:off x="3030201" y="3792666"/>
            <a:ext cx="255255" cy="533032"/>
            <a:chOff x="3343310" y="4475555"/>
            <a:chExt cx="127717" cy="316753"/>
          </a:xfrm>
        </p:grpSpPr>
        <p:sp>
          <p:nvSpPr>
            <p:cNvPr id="1070" name="Google Shape;107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28"/>
          <p:cNvGrpSpPr/>
          <p:nvPr/>
        </p:nvGrpSpPr>
        <p:grpSpPr>
          <a:xfrm>
            <a:off x="3345108" y="3792666"/>
            <a:ext cx="255255" cy="533032"/>
            <a:chOff x="3343310" y="4475555"/>
            <a:chExt cx="127717" cy="316753"/>
          </a:xfrm>
        </p:grpSpPr>
        <p:sp>
          <p:nvSpPr>
            <p:cNvPr id="1073" name="Google Shape;107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28"/>
          <p:cNvGrpSpPr/>
          <p:nvPr/>
        </p:nvGrpSpPr>
        <p:grpSpPr>
          <a:xfrm>
            <a:off x="3660016" y="3792666"/>
            <a:ext cx="255255" cy="533032"/>
            <a:chOff x="3343310" y="4475555"/>
            <a:chExt cx="127717" cy="316753"/>
          </a:xfrm>
        </p:grpSpPr>
        <p:sp>
          <p:nvSpPr>
            <p:cNvPr id="1076" name="Google Shape;1076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28"/>
          <p:cNvGrpSpPr/>
          <p:nvPr/>
        </p:nvGrpSpPr>
        <p:grpSpPr>
          <a:xfrm>
            <a:off x="3974923" y="3792666"/>
            <a:ext cx="255255" cy="533032"/>
            <a:chOff x="3343310" y="4475555"/>
            <a:chExt cx="127717" cy="316753"/>
          </a:xfrm>
        </p:grpSpPr>
        <p:sp>
          <p:nvSpPr>
            <p:cNvPr id="1079" name="Google Shape;1079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28"/>
          <p:cNvGrpSpPr/>
          <p:nvPr/>
        </p:nvGrpSpPr>
        <p:grpSpPr>
          <a:xfrm>
            <a:off x="4289831" y="3792666"/>
            <a:ext cx="255255" cy="533032"/>
            <a:chOff x="3343310" y="4475555"/>
            <a:chExt cx="127717" cy="316753"/>
          </a:xfrm>
        </p:grpSpPr>
        <p:sp>
          <p:nvSpPr>
            <p:cNvPr id="1082" name="Google Shape;1082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28"/>
          <p:cNvGrpSpPr/>
          <p:nvPr/>
        </p:nvGrpSpPr>
        <p:grpSpPr>
          <a:xfrm>
            <a:off x="4604739" y="3792666"/>
            <a:ext cx="255255" cy="533032"/>
            <a:chOff x="3343310" y="4475555"/>
            <a:chExt cx="127717" cy="316753"/>
          </a:xfrm>
        </p:grpSpPr>
        <p:sp>
          <p:nvSpPr>
            <p:cNvPr id="1085" name="Google Shape;1085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28"/>
          <p:cNvGrpSpPr/>
          <p:nvPr/>
        </p:nvGrpSpPr>
        <p:grpSpPr>
          <a:xfrm>
            <a:off x="4919646" y="3792666"/>
            <a:ext cx="255255" cy="533032"/>
            <a:chOff x="3343310" y="4475555"/>
            <a:chExt cx="127717" cy="316753"/>
          </a:xfrm>
        </p:grpSpPr>
        <p:sp>
          <p:nvSpPr>
            <p:cNvPr id="1088" name="Google Shape;1088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28"/>
          <p:cNvGrpSpPr/>
          <p:nvPr/>
        </p:nvGrpSpPr>
        <p:grpSpPr>
          <a:xfrm>
            <a:off x="5234554" y="3792666"/>
            <a:ext cx="255255" cy="533032"/>
            <a:chOff x="3343310" y="4475555"/>
            <a:chExt cx="127717" cy="316753"/>
          </a:xfrm>
        </p:grpSpPr>
        <p:sp>
          <p:nvSpPr>
            <p:cNvPr id="1091" name="Google Shape;1091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28"/>
          <p:cNvGrpSpPr/>
          <p:nvPr/>
        </p:nvGrpSpPr>
        <p:grpSpPr>
          <a:xfrm>
            <a:off x="5549461" y="3792666"/>
            <a:ext cx="255255" cy="533032"/>
            <a:chOff x="3343310" y="4475555"/>
            <a:chExt cx="127717" cy="316753"/>
          </a:xfrm>
        </p:grpSpPr>
        <p:sp>
          <p:nvSpPr>
            <p:cNvPr id="1094" name="Google Shape;1094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28"/>
          <p:cNvGrpSpPr/>
          <p:nvPr/>
        </p:nvGrpSpPr>
        <p:grpSpPr>
          <a:xfrm>
            <a:off x="5864369" y="3792666"/>
            <a:ext cx="255255" cy="533032"/>
            <a:chOff x="3343310" y="4475555"/>
            <a:chExt cx="127717" cy="316753"/>
          </a:xfrm>
        </p:grpSpPr>
        <p:sp>
          <p:nvSpPr>
            <p:cNvPr id="1097" name="Google Shape;1097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8"/>
          <p:cNvGrpSpPr/>
          <p:nvPr/>
        </p:nvGrpSpPr>
        <p:grpSpPr>
          <a:xfrm>
            <a:off x="6179277" y="3792666"/>
            <a:ext cx="255255" cy="533032"/>
            <a:chOff x="3343310" y="4475555"/>
            <a:chExt cx="127717" cy="316753"/>
          </a:xfrm>
        </p:grpSpPr>
        <p:sp>
          <p:nvSpPr>
            <p:cNvPr id="1100" name="Google Shape;1100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28"/>
          <p:cNvGrpSpPr/>
          <p:nvPr/>
        </p:nvGrpSpPr>
        <p:grpSpPr>
          <a:xfrm>
            <a:off x="6494184" y="3792666"/>
            <a:ext cx="255255" cy="533032"/>
            <a:chOff x="3343310" y="4475555"/>
            <a:chExt cx="127717" cy="316753"/>
          </a:xfrm>
        </p:grpSpPr>
        <p:sp>
          <p:nvSpPr>
            <p:cNvPr id="1103" name="Google Shape;1103;p28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28"/>
          <p:cNvSpPr txBox="1"/>
          <p:nvPr/>
        </p:nvSpPr>
        <p:spPr>
          <a:xfrm>
            <a:off x="7009225" y="1469913"/>
            <a:ext cx="1686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19% obesidad</a:t>
            </a:r>
            <a:endParaRPr b="1" sz="180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6" name="Google Shape;1106;p28"/>
          <p:cNvSpPr txBox="1"/>
          <p:nvPr/>
        </p:nvSpPr>
        <p:spPr>
          <a:xfrm>
            <a:off x="7009225" y="1914325"/>
            <a:ext cx="1830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37% sobrepeso</a:t>
            </a:r>
            <a:endParaRPr b="1"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7" name="Google Shape;1107;p28"/>
          <p:cNvSpPr/>
          <p:nvPr/>
        </p:nvSpPr>
        <p:spPr>
          <a:xfrm>
            <a:off x="7546275" y="-13950"/>
            <a:ext cx="1597725" cy="10316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8" name="Google Shape;1108;p28"/>
          <p:cNvSpPr txBox="1"/>
          <p:nvPr/>
        </p:nvSpPr>
        <p:spPr>
          <a:xfrm>
            <a:off x="7670100" y="138450"/>
            <a:ext cx="14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Población adulta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España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9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4" name="Google Shape;111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del peso</a:t>
            </a:r>
            <a:endParaRPr/>
          </a:p>
        </p:txBody>
      </p:sp>
      <p:grpSp>
        <p:nvGrpSpPr>
          <p:cNvPr id="1115" name="Google Shape;1115;p29"/>
          <p:cNvGrpSpPr/>
          <p:nvPr/>
        </p:nvGrpSpPr>
        <p:grpSpPr>
          <a:xfrm>
            <a:off x="510940" y="1381299"/>
            <a:ext cx="255255" cy="533032"/>
            <a:chOff x="3343310" y="4475555"/>
            <a:chExt cx="127717" cy="316753"/>
          </a:xfrm>
        </p:grpSpPr>
        <p:sp>
          <p:nvSpPr>
            <p:cNvPr id="1116" name="Google Shape;111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29"/>
          <p:cNvGrpSpPr/>
          <p:nvPr/>
        </p:nvGrpSpPr>
        <p:grpSpPr>
          <a:xfrm>
            <a:off x="510940" y="1984140"/>
            <a:ext cx="255255" cy="533032"/>
            <a:chOff x="3343310" y="4475555"/>
            <a:chExt cx="127717" cy="316753"/>
          </a:xfrm>
        </p:grpSpPr>
        <p:sp>
          <p:nvSpPr>
            <p:cNvPr id="1119" name="Google Shape;111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29"/>
          <p:cNvGrpSpPr/>
          <p:nvPr/>
        </p:nvGrpSpPr>
        <p:grpSpPr>
          <a:xfrm>
            <a:off x="510940" y="2586981"/>
            <a:ext cx="255255" cy="533032"/>
            <a:chOff x="3343310" y="4475555"/>
            <a:chExt cx="127717" cy="316753"/>
          </a:xfrm>
        </p:grpSpPr>
        <p:sp>
          <p:nvSpPr>
            <p:cNvPr id="1122" name="Google Shape;112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29"/>
          <p:cNvGrpSpPr/>
          <p:nvPr/>
        </p:nvGrpSpPr>
        <p:grpSpPr>
          <a:xfrm>
            <a:off x="510940" y="3189822"/>
            <a:ext cx="255255" cy="533032"/>
            <a:chOff x="3343310" y="4475555"/>
            <a:chExt cx="127717" cy="316753"/>
          </a:xfrm>
        </p:grpSpPr>
        <p:sp>
          <p:nvSpPr>
            <p:cNvPr id="1125" name="Google Shape;112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29"/>
          <p:cNvGrpSpPr/>
          <p:nvPr/>
        </p:nvGrpSpPr>
        <p:grpSpPr>
          <a:xfrm>
            <a:off x="825847" y="1381299"/>
            <a:ext cx="255255" cy="533032"/>
            <a:chOff x="3343310" y="4475555"/>
            <a:chExt cx="127717" cy="316753"/>
          </a:xfrm>
        </p:grpSpPr>
        <p:sp>
          <p:nvSpPr>
            <p:cNvPr id="1128" name="Google Shape;112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29"/>
          <p:cNvGrpSpPr/>
          <p:nvPr/>
        </p:nvGrpSpPr>
        <p:grpSpPr>
          <a:xfrm>
            <a:off x="825847" y="1984140"/>
            <a:ext cx="255255" cy="533032"/>
            <a:chOff x="3343310" y="4475555"/>
            <a:chExt cx="127717" cy="316753"/>
          </a:xfrm>
        </p:grpSpPr>
        <p:sp>
          <p:nvSpPr>
            <p:cNvPr id="1131" name="Google Shape;113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29"/>
          <p:cNvGrpSpPr/>
          <p:nvPr/>
        </p:nvGrpSpPr>
        <p:grpSpPr>
          <a:xfrm>
            <a:off x="825847" y="2586981"/>
            <a:ext cx="255255" cy="533032"/>
            <a:chOff x="3343310" y="4475555"/>
            <a:chExt cx="127717" cy="316753"/>
          </a:xfrm>
        </p:grpSpPr>
        <p:sp>
          <p:nvSpPr>
            <p:cNvPr id="1134" name="Google Shape;113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9"/>
          <p:cNvGrpSpPr/>
          <p:nvPr/>
        </p:nvGrpSpPr>
        <p:grpSpPr>
          <a:xfrm>
            <a:off x="825847" y="3189822"/>
            <a:ext cx="255255" cy="533032"/>
            <a:chOff x="3343310" y="4475555"/>
            <a:chExt cx="127717" cy="316753"/>
          </a:xfrm>
        </p:grpSpPr>
        <p:sp>
          <p:nvSpPr>
            <p:cNvPr id="1137" name="Google Shape;113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29"/>
          <p:cNvGrpSpPr/>
          <p:nvPr/>
        </p:nvGrpSpPr>
        <p:grpSpPr>
          <a:xfrm>
            <a:off x="1140755" y="1381299"/>
            <a:ext cx="255255" cy="533032"/>
            <a:chOff x="3343310" y="4475555"/>
            <a:chExt cx="127717" cy="316753"/>
          </a:xfrm>
        </p:grpSpPr>
        <p:sp>
          <p:nvSpPr>
            <p:cNvPr id="1140" name="Google Shape;114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>
            <a:off x="1140755" y="1984140"/>
            <a:ext cx="255255" cy="533032"/>
            <a:chOff x="3343310" y="4475555"/>
            <a:chExt cx="127717" cy="316753"/>
          </a:xfrm>
        </p:grpSpPr>
        <p:sp>
          <p:nvSpPr>
            <p:cNvPr id="1143" name="Google Shape;114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29"/>
          <p:cNvGrpSpPr/>
          <p:nvPr/>
        </p:nvGrpSpPr>
        <p:grpSpPr>
          <a:xfrm>
            <a:off x="1140755" y="2586981"/>
            <a:ext cx="255255" cy="533032"/>
            <a:chOff x="3343310" y="4475555"/>
            <a:chExt cx="127717" cy="316753"/>
          </a:xfrm>
        </p:grpSpPr>
        <p:sp>
          <p:nvSpPr>
            <p:cNvPr id="1146" name="Google Shape;114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9"/>
          <p:cNvGrpSpPr/>
          <p:nvPr/>
        </p:nvGrpSpPr>
        <p:grpSpPr>
          <a:xfrm>
            <a:off x="1140755" y="3189822"/>
            <a:ext cx="255255" cy="533032"/>
            <a:chOff x="3343310" y="4475555"/>
            <a:chExt cx="127717" cy="316753"/>
          </a:xfrm>
        </p:grpSpPr>
        <p:sp>
          <p:nvSpPr>
            <p:cNvPr id="1149" name="Google Shape;114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29"/>
          <p:cNvGrpSpPr/>
          <p:nvPr/>
        </p:nvGrpSpPr>
        <p:grpSpPr>
          <a:xfrm>
            <a:off x="1455662" y="1381299"/>
            <a:ext cx="255255" cy="533032"/>
            <a:chOff x="3343310" y="4475555"/>
            <a:chExt cx="127717" cy="316753"/>
          </a:xfrm>
        </p:grpSpPr>
        <p:sp>
          <p:nvSpPr>
            <p:cNvPr id="1152" name="Google Shape;115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29"/>
          <p:cNvGrpSpPr/>
          <p:nvPr/>
        </p:nvGrpSpPr>
        <p:grpSpPr>
          <a:xfrm>
            <a:off x="1455662" y="2586981"/>
            <a:ext cx="255255" cy="533032"/>
            <a:chOff x="3343310" y="4475555"/>
            <a:chExt cx="127717" cy="316753"/>
          </a:xfrm>
        </p:grpSpPr>
        <p:sp>
          <p:nvSpPr>
            <p:cNvPr id="1155" name="Google Shape;115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29"/>
          <p:cNvGrpSpPr/>
          <p:nvPr/>
        </p:nvGrpSpPr>
        <p:grpSpPr>
          <a:xfrm>
            <a:off x="1455662" y="3189822"/>
            <a:ext cx="255255" cy="533032"/>
            <a:chOff x="3343310" y="4475555"/>
            <a:chExt cx="127717" cy="316753"/>
          </a:xfrm>
        </p:grpSpPr>
        <p:sp>
          <p:nvSpPr>
            <p:cNvPr id="1158" name="Google Shape;115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9"/>
          <p:cNvGrpSpPr/>
          <p:nvPr/>
        </p:nvGrpSpPr>
        <p:grpSpPr>
          <a:xfrm>
            <a:off x="1770570" y="1381299"/>
            <a:ext cx="255255" cy="533032"/>
            <a:chOff x="3343310" y="4475555"/>
            <a:chExt cx="127717" cy="316753"/>
          </a:xfrm>
        </p:grpSpPr>
        <p:sp>
          <p:nvSpPr>
            <p:cNvPr id="1161" name="Google Shape;116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29"/>
          <p:cNvGrpSpPr/>
          <p:nvPr/>
        </p:nvGrpSpPr>
        <p:grpSpPr>
          <a:xfrm>
            <a:off x="1770570" y="2586981"/>
            <a:ext cx="255255" cy="533032"/>
            <a:chOff x="3343310" y="4475555"/>
            <a:chExt cx="127717" cy="316753"/>
          </a:xfrm>
        </p:grpSpPr>
        <p:sp>
          <p:nvSpPr>
            <p:cNvPr id="1164" name="Google Shape;116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29"/>
          <p:cNvGrpSpPr/>
          <p:nvPr/>
        </p:nvGrpSpPr>
        <p:grpSpPr>
          <a:xfrm>
            <a:off x="1770570" y="3189822"/>
            <a:ext cx="255255" cy="533032"/>
            <a:chOff x="3343310" y="4475555"/>
            <a:chExt cx="127717" cy="316753"/>
          </a:xfrm>
        </p:grpSpPr>
        <p:sp>
          <p:nvSpPr>
            <p:cNvPr id="1167" name="Google Shape;116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29"/>
          <p:cNvGrpSpPr/>
          <p:nvPr/>
        </p:nvGrpSpPr>
        <p:grpSpPr>
          <a:xfrm>
            <a:off x="1455662" y="1984140"/>
            <a:ext cx="255255" cy="533032"/>
            <a:chOff x="3343310" y="4475555"/>
            <a:chExt cx="127717" cy="316753"/>
          </a:xfrm>
        </p:grpSpPr>
        <p:sp>
          <p:nvSpPr>
            <p:cNvPr id="1170" name="Google Shape;117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29"/>
          <p:cNvGrpSpPr/>
          <p:nvPr/>
        </p:nvGrpSpPr>
        <p:grpSpPr>
          <a:xfrm>
            <a:off x="1770570" y="1984140"/>
            <a:ext cx="255255" cy="533032"/>
            <a:chOff x="3343310" y="4475555"/>
            <a:chExt cx="127717" cy="316753"/>
          </a:xfrm>
        </p:grpSpPr>
        <p:sp>
          <p:nvSpPr>
            <p:cNvPr id="1173" name="Google Shape;117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9"/>
          <p:cNvGrpSpPr/>
          <p:nvPr/>
        </p:nvGrpSpPr>
        <p:grpSpPr>
          <a:xfrm>
            <a:off x="2085478" y="1381299"/>
            <a:ext cx="255255" cy="533032"/>
            <a:chOff x="3343310" y="4475555"/>
            <a:chExt cx="127717" cy="316753"/>
          </a:xfrm>
        </p:grpSpPr>
        <p:sp>
          <p:nvSpPr>
            <p:cNvPr id="1176" name="Google Shape;117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29"/>
          <p:cNvGrpSpPr/>
          <p:nvPr/>
        </p:nvGrpSpPr>
        <p:grpSpPr>
          <a:xfrm>
            <a:off x="2085478" y="1984140"/>
            <a:ext cx="255255" cy="533032"/>
            <a:chOff x="3343310" y="4475555"/>
            <a:chExt cx="127717" cy="316753"/>
          </a:xfrm>
        </p:grpSpPr>
        <p:sp>
          <p:nvSpPr>
            <p:cNvPr id="1179" name="Google Shape;117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29"/>
          <p:cNvGrpSpPr/>
          <p:nvPr/>
        </p:nvGrpSpPr>
        <p:grpSpPr>
          <a:xfrm>
            <a:off x="2085478" y="2586981"/>
            <a:ext cx="255255" cy="533032"/>
            <a:chOff x="3343310" y="4475555"/>
            <a:chExt cx="127717" cy="316753"/>
          </a:xfrm>
        </p:grpSpPr>
        <p:sp>
          <p:nvSpPr>
            <p:cNvPr id="1182" name="Google Shape;118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29"/>
          <p:cNvGrpSpPr/>
          <p:nvPr/>
        </p:nvGrpSpPr>
        <p:grpSpPr>
          <a:xfrm>
            <a:off x="2085478" y="3189822"/>
            <a:ext cx="255255" cy="533032"/>
            <a:chOff x="3343310" y="4475555"/>
            <a:chExt cx="127717" cy="316753"/>
          </a:xfrm>
        </p:grpSpPr>
        <p:sp>
          <p:nvSpPr>
            <p:cNvPr id="1185" name="Google Shape;118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29"/>
          <p:cNvGrpSpPr/>
          <p:nvPr/>
        </p:nvGrpSpPr>
        <p:grpSpPr>
          <a:xfrm>
            <a:off x="2400385" y="1381299"/>
            <a:ext cx="255255" cy="533032"/>
            <a:chOff x="3343310" y="4475555"/>
            <a:chExt cx="127717" cy="316753"/>
          </a:xfrm>
        </p:grpSpPr>
        <p:sp>
          <p:nvSpPr>
            <p:cNvPr id="1188" name="Google Shape;118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29"/>
          <p:cNvGrpSpPr/>
          <p:nvPr/>
        </p:nvGrpSpPr>
        <p:grpSpPr>
          <a:xfrm>
            <a:off x="2400385" y="1984140"/>
            <a:ext cx="255255" cy="533032"/>
            <a:chOff x="3343310" y="4475555"/>
            <a:chExt cx="127717" cy="316753"/>
          </a:xfrm>
        </p:grpSpPr>
        <p:sp>
          <p:nvSpPr>
            <p:cNvPr id="1191" name="Google Shape;119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29"/>
          <p:cNvGrpSpPr/>
          <p:nvPr/>
        </p:nvGrpSpPr>
        <p:grpSpPr>
          <a:xfrm>
            <a:off x="2400385" y="2586981"/>
            <a:ext cx="255255" cy="533032"/>
            <a:chOff x="3343310" y="4475555"/>
            <a:chExt cx="127717" cy="316753"/>
          </a:xfrm>
        </p:grpSpPr>
        <p:sp>
          <p:nvSpPr>
            <p:cNvPr id="1194" name="Google Shape;119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29"/>
          <p:cNvGrpSpPr/>
          <p:nvPr/>
        </p:nvGrpSpPr>
        <p:grpSpPr>
          <a:xfrm>
            <a:off x="2400385" y="3189822"/>
            <a:ext cx="255255" cy="533032"/>
            <a:chOff x="3343310" y="4475555"/>
            <a:chExt cx="127717" cy="316753"/>
          </a:xfrm>
        </p:grpSpPr>
        <p:sp>
          <p:nvSpPr>
            <p:cNvPr id="1197" name="Google Shape;119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29"/>
          <p:cNvGrpSpPr/>
          <p:nvPr/>
        </p:nvGrpSpPr>
        <p:grpSpPr>
          <a:xfrm>
            <a:off x="2715293" y="1381299"/>
            <a:ext cx="255255" cy="533032"/>
            <a:chOff x="3343310" y="4475555"/>
            <a:chExt cx="127717" cy="316753"/>
          </a:xfrm>
        </p:grpSpPr>
        <p:sp>
          <p:nvSpPr>
            <p:cNvPr id="1200" name="Google Shape;120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29"/>
          <p:cNvGrpSpPr/>
          <p:nvPr/>
        </p:nvGrpSpPr>
        <p:grpSpPr>
          <a:xfrm>
            <a:off x="2715293" y="1984140"/>
            <a:ext cx="255255" cy="533032"/>
            <a:chOff x="3343310" y="4475555"/>
            <a:chExt cx="127717" cy="316753"/>
          </a:xfrm>
        </p:grpSpPr>
        <p:sp>
          <p:nvSpPr>
            <p:cNvPr id="1203" name="Google Shape;120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29"/>
          <p:cNvGrpSpPr/>
          <p:nvPr/>
        </p:nvGrpSpPr>
        <p:grpSpPr>
          <a:xfrm>
            <a:off x="2715293" y="2586981"/>
            <a:ext cx="255255" cy="533032"/>
            <a:chOff x="3343310" y="4475555"/>
            <a:chExt cx="127717" cy="316753"/>
          </a:xfrm>
        </p:grpSpPr>
        <p:sp>
          <p:nvSpPr>
            <p:cNvPr id="1206" name="Google Shape;120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9"/>
          <p:cNvGrpSpPr/>
          <p:nvPr/>
        </p:nvGrpSpPr>
        <p:grpSpPr>
          <a:xfrm>
            <a:off x="2715293" y="3189822"/>
            <a:ext cx="255255" cy="533032"/>
            <a:chOff x="3343310" y="4475555"/>
            <a:chExt cx="127717" cy="316753"/>
          </a:xfrm>
        </p:grpSpPr>
        <p:sp>
          <p:nvSpPr>
            <p:cNvPr id="1209" name="Google Shape;120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29"/>
          <p:cNvGrpSpPr/>
          <p:nvPr/>
        </p:nvGrpSpPr>
        <p:grpSpPr>
          <a:xfrm>
            <a:off x="3030201" y="1381299"/>
            <a:ext cx="255255" cy="533032"/>
            <a:chOff x="3343310" y="4475555"/>
            <a:chExt cx="127717" cy="316753"/>
          </a:xfrm>
        </p:grpSpPr>
        <p:sp>
          <p:nvSpPr>
            <p:cNvPr id="1212" name="Google Shape;121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29"/>
          <p:cNvGrpSpPr/>
          <p:nvPr/>
        </p:nvGrpSpPr>
        <p:grpSpPr>
          <a:xfrm>
            <a:off x="3030201" y="2586981"/>
            <a:ext cx="255255" cy="533032"/>
            <a:chOff x="3343310" y="4475555"/>
            <a:chExt cx="127717" cy="316753"/>
          </a:xfrm>
        </p:grpSpPr>
        <p:sp>
          <p:nvSpPr>
            <p:cNvPr id="1215" name="Google Shape;121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29"/>
          <p:cNvGrpSpPr/>
          <p:nvPr/>
        </p:nvGrpSpPr>
        <p:grpSpPr>
          <a:xfrm>
            <a:off x="3030201" y="3189822"/>
            <a:ext cx="255255" cy="533032"/>
            <a:chOff x="3343310" y="4475555"/>
            <a:chExt cx="127717" cy="316753"/>
          </a:xfrm>
        </p:grpSpPr>
        <p:sp>
          <p:nvSpPr>
            <p:cNvPr id="1218" name="Google Shape;121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29"/>
          <p:cNvGrpSpPr/>
          <p:nvPr/>
        </p:nvGrpSpPr>
        <p:grpSpPr>
          <a:xfrm>
            <a:off x="3345108" y="1381299"/>
            <a:ext cx="255255" cy="533032"/>
            <a:chOff x="3343310" y="4475555"/>
            <a:chExt cx="127717" cy="316753"/>
          </a:xfrm>
        </p:grpSpPr>
        <p:sp>
          <p:nvSpPr>
            <p:cNvPr id="1221" name="Google Shape;122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29"/>
          <p:cNvGrpSpPr/>
          <p:nvPr/>
        </p:nvGrpSpPr>
        <p:grpSpPr>
          <a:xfrm>
            <a:off x="3345108" y="2586981"/>
            <a:ext cx="255255" cy="533032"/>
            <a:chOff x="3343310" y="4475555"/>
            <a:chExt cx="127717" cy="316753"/>
          </a:xfrm>
        </p:grpSpPr>
        <p:sp>
          <p:nvSpPr>
            <p:cNvPr id="1224" name="Google Shape;122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29"/>
          <p:cNvGrpSpPr/>
          <p:nvPr/>
        </p:nvGrpSpPr>
        <p:grpSpPr>
          <a:xfrm>
            <a:off x="3345108" y="3189822"/>
            <a:ext cx="255255" cy="533032"/>
            <a:chOff x="3343310" y="4475555"/>
            <a:chExt cx="127717" cy="316753"/>
          </a:xfrm>
        </p:grpSpPr>
        <p:sp>
          <p:nvSpPr>
            <p:cNvPr id="1227" name="Google Shape;122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29"/>
          <p:cNvGrpSpPr/>
          <p:nvPr/>
        </p:nvGrpSpPr>
        <p:grpSpPr>
          <a:xfrm>
            <a:off x="3030201" y="1984140"/>
            <a:ext cx="255255" cy="533032"/>
            <a:chOff x="3343310" y="4475555"/>
            <a:chExt cx="127717" cy="316753"/>
          </a:xfrm>
        </p:grpSpPr>
        <p:sp>
          <p:nvSpPr>
            <p:cNvPr id="1230" name="Google Shape;123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29"/>
          <p:cNvGrpSpPr/>
          <p:nvPr/>
        </p:nvGrpSpPr>
        <p:grpSpPr>
          <a:xfrm>
            <a:off x="3345108" y="1984140"/>
            <a:ext cx="255255" cy="533032"/>
            <a:chOff x="3343310" y="4475555"/>
            <a:chExt cx="127717" cy="316753"/>
          </a:xfrm>
        </p:grpSpPr>
        <p:sp>
          <p:nvSpPr>
            <p:cNvPr id="1233" name="Google Shape;123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29"/>
          <p:cNvGrpSpPr/>
          <p:nvPr/>
        </p:nvGrpSpPr>
        <p:grpSpPr>
          <a:xfrm>
            <a:off x="3660016" y="1381299"/>
            <a:ext cx="255255" cy="533032"/>
            <a:chOff x="3343310" y="4475555"/>
            <a:chExt cx="127717" cy="316753"/>
          </a:xfrm>
        </p:grpSpPr>
        <p:sp>
          <p:nvSpPr>
            <p:cNvPr id="1236" name="Google Shape;123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9"/>
          <p:cNvGrpSpPr/>
          <p:nvPr/>
        </p:nvGrpSpPr>
        <p:grpSpPr>
          <a:xfrm>
            <a:off x="3660016" y="1984140"/>
            <a:ext cx="255255" cy="533032"/>
            <a:chOff x="3343310" y="4475555"/>
            <a:chExt cx="127717" cy="316753"/>
          </a:xfrm>
        </p:grpSpPr>
        <p:sp>
          <p:nvSpPr>
            <p:cNvPr id="1239" name="Google Shape;123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9"/>
          <p:cNvGrpSpPr/>
          <p:nvPr/>
        </p:nvGrpSpPr>
        <p:grpSpPr>
          <a:xfrm>
            <a:off x="3660016" y="2586981"/>
            <a:ext cx="255255" cy="533032"/>
            <a:chOff x="3343310" y="4475555"/>
            <a:chExt cx="127717" cy="316753"/>
          </a:xfrm>
        </p:grpSpPr>
        <p:sp>
          <p:nvSpPr>
            <p:cNvPr id="1242" name="Google Shape;124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3660016" y="3189822"/>
            <a:ext cx="255255" cy="533032"/>
            <a:chOff x="3343310" y="4475555"/>
            <a:chExt cx="127717" cy="316753"/>
          </a:xfrm>
        </p:grpSpPr>
        <p:sp>
          <p:nvSpPr>
            <p:cNvPr id="1245" name="Google Shape;124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29"/>
          <p:cNvGrpSpPr/>
          <p:nvPr/>
        </p:nvGrpSpPr>
        <p:grpSpPr>
          <a:xfrm>
            <a:off x="3974923" y="1381299"/>
            <a:ext cx="255255" cy="533032"/>
            <a:chOff x="3343310" y="4475555"/>
            <a:chExt cx="127717" cy="316753"/>
          </a:xfrm>
        </p:grpSpPr>
        <p:sp>
          <p:nvSpPr>
            <p:cNvPr id="1248" name="Google Shape;124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29"/>
          <p:cNvGrpSpPr/>
          <p:nvPr/>
        </p:nvGrpSpPr>
        <p:grpSpPr>
          <a:xfrm>
            <a:off x="3974923" y="1984140"/>
            <a:ext cx="255255" cy="533032"/>
            <a:chOff x="3343310" y="4475555"/>
            <a:chExt cx="127717" cy="316753"/>
          </a:xfrm>
        </p:grpSpPr>
        <p:sp>
          <p:nvSpPr>
            <p:cNvPr id="1251" name="Google Shape;125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9"/>
          <p:cNvGrpSpPr/>
          <p:nvPr/>
        </p:nvGrpSpPr>
        <p:grpSpPr>
          <a:xfrm>
            <a:off x="3974923" y="2586981"/>
            <a:ext cx="255255" cy="533032"/>
            <a:chOff x="3343310" y="4475555"/>
            <a:chExt cx="127717" cy="316753"/>
          </a:xfrm>
        </p:grpSpPr>
        <p:sp>
          <p:nvSpPr>
            <p:cNvPr id="1254" name="Google Shape;125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29"/>
          <p:cNvGrpSpPr/>
          <p:nvPr/>
        </p:nvGrpSpPr>
        <p:grpSpPr>
          <a:xfrm>
            <a:off x="3974923" y="3189822"/>
            <a:ext cx="255255" cy="533032"/>
            <a:chOff x="3343310" y="4475555"/>
            <a:chExt cx="127717" cy="316753"/>
          </a:xfrm>
        </p:grpSpPr>
        <p:sp>
          <p:nvSpPr>
            <p:cNvPr id="1257" name="Google Shape;125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9"/>
          <p:cNvGrpSpPr/>
          <p:nvPr/>
        </p:nvGrpSpPr>
        <p:grpSpPr>
          <a:xfrm>
            <a:off x="4289831" y="1381299"/>
            <a:ext cx="255255" cy="533032"/>
            <a:chOff x="3343310" y="4475555"/>
            <a:chExt cx="127717" cy="316753"/>
          </a:xfrm>
        </p:grpSpPr>
        <p:sp>
          <p:nvSpPr>
            <p:cNvPr id="1260" name="Google Shape;126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29"/>
          <p:cNvGrpSpPr/>
          <p:nvPr/>
        </p:nvGrpSpPr>
        <p:grpSpPr>
          <a:xfrm>
            <a:off x="4289831" y="1984140"/>
            <a:ext cx="255255" cy="533032"/>
            <a:chOff x="3343310" y="4475555"/>
            <a:chExt cx="127717" cy="316753"/>
          </a:xfrm>
        </p:grpSpPr>
        <p:sp>
          <p:nvSpPr>
            <p:cNvPr id="1263" name="Google Shape;126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4289831" y="2586981"/>
            <a:ext cx="255255" cy="533032"/>
            <a:chOff x="3343310" y="4475555"/>
            <a:chExt cx="127717" cy="316753"/>
          </a:xfrm>
        </p:grpSpPr>
        <p:sp>
          <p:nvSpPr>
            <p:cNvPr id="1266" name="Google Shape;126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29"/>
          <p:cNvGrpSpPr/>
          <p:nvPr/>
        </p:nvGrpSpPr>
        <p:grpSpPr>
          <a:xfrm>
            <a:off x="4289831" y="3189822"/>
            <a:ext cx="255255" cy="533032"/>
            <a:chOff x="3343310" y="4475555"/>
            <a:chExt cx="127717" cy="316753"/>
          </a:xfrm>
        </p:grpSpPr>
        <p:sp>
          <p:nvSpPr>
            <p:cNvPr id="1269" name="Google Shape;126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29"/>
          <p:cNvGrpSpPr/>
          <p:nvPr/>
        </p:nvGrpSpPr>
        <p:grpSpPr>
          <a:xfrm>
            <a:off x="4604739" y="1381299"/>
            <a:ext cx="255255" cy="533032"/>
            <a:chOff x="3343310" y="4475555"/>
            <a:chExt cx="127717" cy="316753"/>
          </a:xfrm>
        </p:grpSpPr>
        <p:sp>
          <p:nvSpPr>
            <p:cNvPr id="1272" name="Google Shape;127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29"/>
          <p:cNvGrpSpPr/>
          <p:nvPr/>
        </p:nvGrpSpPr>
        <p:grpSpPr>
          <a:xfrm>
            <a:off x="4604739" y="2586981"/>
            <a:ext cx="255255" cy="533032"/>
            <a:chOff x="3343310" y="4475555"/>
            <a:chExt cx="127717" cy="316753"/>
          </a:xfrm>
        </p:grpSpPr>
        <p:sp>
          <p:nvSpPr>
            <p:cNvPr id="1275" name="Google Shape;127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9"/>
          <p:cNvGrpSpPr/>
          <p:nvPr/>
        </p:nvGrpSpPr>
        <p:grpSpPr>
          <a:xfrm>
            <a:off x="4604739" y="3189822"/>
            <a:ext cx="255255" cy="533032"/>
            <a:chOff x="3343310" y="4475555"/>
            <a:chExt cx="127717" cy="316753"/>
          </a:xfrm>
        </p:grpSpPr>
        <p:sp>
          <p:nvSpPr>
            <p:cNvPr id="1278" name="Google Shape;127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9"/>
          <p:cNvGrpSpPr/>
          <p:nvPr/>
        </p:nvGrpSpPr>
        <p:grpSpPr>
          <a:xfrm>
            <a:off x="4919646" y="1381299"/>
            <a:ext cx="255255" cy="533032"/>
            <a:chOff x="3343310" y="4475555"/>
            <a:chExt cx="127717" cy="316753"/>
          </a:xfrm>
        </p:grpSpPr>
        <p:sp>
          <p:nvSpPr>
            <p:cNvPr id="1281" name="Google Shape;128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29"/>
          <p:cNvGrpSpPr/>
          <p:nvPr/>
        </p:nvGrpSpPr>
        <p:grpSpPr>
          <a:xfrm>
            <a:off x="4919646" y="2586981"/>
            <a:ext cx="255255" cy="533032"/>
            <a:chOff x="3343310" y="4475555"/>
            <a:chExt cx="127717" cy="316753"/>
          </a:xfrm>
        </p:grpSpPr>
        <p:sp>
          <p:nvSpPr>
            <p:cNvPr id="1284" name="Google Shape;128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29"/>
          <p:cNvGrpSpPr/>
          <p:nvPr/>
        </p:nvGrpSpPr>
        <p:grpSpPr>
          <a:xfrm>
            <a:off x="4919646" y="3189822"/>
            <a:ext cx="255255" cy="533032"/>
            <a:chOff x="3343310" y="4475555"/>
            <a:chExt cx="127717" cy="316753"/>
          </a:xfrm>
        </p:grpSpPr>
        <p:sp>
          <p:nvSpPr>
            <p:cNvPr id="1287" name="Google Shape;128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29"/>
          <p:cNvGrpSpPr/>
          <p:nvPr/>
        </p:nvGrpSpPr>
        <p:grpSpPr>
          <a:xfrm>
            <a:off x="4604739" y="1984140"/>
            <a:ext cx="255255" cy="533032"/>
            <a:chOff x="3343310" y="4475555"/>
            <a:chExt cx="127717" cy="316753"/>
          </a:xfrm>
        </p:grpSpPr>
        <p:sp>
          <p:nvSpPr>
            <p:cNvPr id="1290" name="Google Shape;129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29"/>
          <p:cNvGrpSpPr/>
          <p:nvPr/>
        </p:nvGrpSpPr>
        <p:grpSpPr>
          <a:xfrm>
            <a:off x="4919646" y="1984140"/>
            <a:ext cx="255255" cy="533032"/>
            <a:chOff x="3343310" y="4475555"/>
            <a:chExt cx="127717" cy="316753"/>
          </a:xfrm>
        </p:grpSpPr>
        <p:sp>
          <p:nvSpPr>
            <p:cNvPr id="1293" name="Google Shape;129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29"/>
          <p:cNvGrpSpPr/>
          <p:nvPr/>
        </p:nvGrpSpPr>
        <p:grpSpPr>
          <a:xfrm>
            <a:off x="5234554" y="1381299"/>
            <a:ext cx="255255" cy="533032"/>
            <a:chOff x="3343310" y="4475555"/>
            <a:chExt cx="127717" cy="316753"/>
          </a:xfrm>
        </p:grpSpPr>
        <p:sp>
          <p:nvSpPr>
            <p:cNvPr id="1296" name="Google Shape;129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9"/>
          <p:cNvGrpSpPr/>
          <p:nvPr/>
        </p:nvGrpSpPr>
        <p:grpSpPr>
          <a:xfrm>
            <a:off x="5234554" y="1984140"/>
            <a:ext cx="255255" cy="533032"/>
            <a:chOff x="3343310" y="4475555"/>
            <a:chExt cx="127717" cy="316753"/>
          </a:xfrm>
        </p:grpSpPr>
        <p:sp>
          <p:nvSpPr>
            <p:cNvPr id="1299" name="Google Shape;129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29"/>
          <p:cNvGrpSpPr/>
          <p:nvPr/>
        </p:nvGrpSpPr>
        <p:grpSpPr>
          <a:xfrm>
            <a:off x="5234554" y="2586981"/>
            <a:ext cx="255255" cy="533032"/>
            <a:chOff x="3343310" y="4475555"/>
            <a:chExt cx="127717" cy="316753"/>
          </a:xfrm>
        </p:grpSpPr>
        <p:sp>
          <p:nvSpPr>
            <p:cNvPr id="1302" name="Google Shape;130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9"/>
          <p:cNvGrpSpPr/>
          <p:nvPr/>
        </p:nvGrpSpPr>
        <p:grpSpPr>
          <a:xfrm>
            <a:off x="5234554" y="3189822"/>
            <a:ext cx="255255" cy="533032"/>
            <a:chOff x="3343310" y="4475555"/>
            <a:chExt cx="127717" cy="316753"/>
          </a:xfrm>
        </p:grpSpPr>
        <p:sp>
          <p:nvSpPr>
            <p:cNvPr id="1305" name="Google Shape;130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29"/>
          <p:cNvGrpSpPr/>
          <p:nvPr/>
        </p:nvGrpSpPr>
        <p:grpSpPr>
          <a:xfrm>
            <a:off x="5549461" y="1381299"/>
            <a:ext cx="255255" cy="533032"/>
            <a:chOff x="3343310" y="4475555"/>
            <a:chExt cx="127717" cy="316753"/>
          </a:xfrm>
        </p:grpSpPr>
        <p:sp>
          <p:nvSpPr>
            <p:cNvPr id="1308" name="Google Shape;130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29"/>
          <p:cNvGrpSpPr/>
          <p:nvPr/>
        </p:nvGrpSpPr>
        <p:grpSpPr>
          <a:xfrm>
            <a:off x="5549461" y="1984140"/>
            <a:ext cx="255255" cy="533032"/>
            <a:chOff x="3343310" y="4475555"/>
            <a:chExt cx="127717" cy="316753"/>
          </a:xfrm>
        </p:grpSpPr>
        <p:sp>
          <p:nvSpPr>
            <p:cNvPr id="1311" name="Google Shape;131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29"/>
          <p:cNvGrpSpPr/>
          <p:nvPr/>
        </p:nvGrpSpPr>
        <p:grpSpPr>
          <a:xfrm>
            <a:off x="5549461" y="2586981"/>
            <a:ext cx="255255" cy="533032"/>
            <a:chOff x="3343310" y="4475555"/>
            <a:chExt cx="127717" cy="316753"/>
          </a:xfrm>
        </p:grpSpPr>
        <p:sp>
          <p:nvSpPr>
            <p:cNvPr id="1314" name="Google Shape;131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29"/>
          <p:cNvGrpSpPr/>
          <p:nvPr/>
        </p:nvGrpSpPr>
        <p:grpSpPr>
          <a:xfrm>
            <a:off x="5549461" y="3189822"/>
            <a:ext cx="255255" cy="533032"/>
            <a:chOff x="3343310" y="4475555"/>
            <a:chExt cx="127717" cy="316753"/>
          </a:xfrm>
        </p:grpSpPr>
        <p:sp>
          <p:nvSpPr>
            <p:cNvPr id="1317" name="Google Shape;131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29"/>
          <p:cNvGrpSpPr/>
          <p:nvPr/>
        </p:nvGrpSpPr>
        <p:grpSpPr>
          <a:xfrm>
            <a:off x="5864369" y="1381299"/>
            <a:ext cx="255255" cy="533032"/>
            <a:chOff x="3343310" y="4475555"/>
            <a:chExt cx="127717" cy="316753"/>
          </a:xfrm>
        </p:grpSpPr>
        <p:sp>
          <p:nvSpPr>
            <p:cNvPr id="1320" name="Google Shape;132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9"/>
          <p:cNvGrpSpPr/>
          <p:nvPr/>
        </p:nvGrpSpPr>
        <p:grpSpPr>
          <a:xfrm>
            <a:off x="5864369" y="1984140"/>
            <a:ext cx="255255" cy="533032"/>
            <a:chOff x="3343310" y="4475555"/>
            <a:chExt cx="127717" cy="316753"/>
          </a:xfrm>
        </p:grpSpPr>
        <p:sp>
          <p:nvSpPr>
            <p:cNvPr id="1323" name="Google Shape;132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29"/>
          <p:cNvGrpSpPr/>
          <p:nvPr/>
        </p:nvGrpSpPr>
        <p:grpSpPr>
          <a:xfrm>
            <a:off x="5864369" y="2586981"/>
            <a:ext cx="255255" cy="533032"/>
            <a:chOff x="3343310" y="4475555"/>
            <a:chExt cx="127717" cy="316753"/>
          </a:xfrm>
        </p:grpSpPr>
        <p:sp>
          <p:nvSpPr>
            <p:cNvPr id="1326" name="Google Shape;132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29"/>
          <p:cNvGrpSpPr/>
          <p:nvPr/>
        </p:nvGrpSpPr>
        <p:grpSpPr>
          <a:xfrm>
            <a:off x="5864369" y="3189822"/>
            <a:ext cx="255255" cy="533032"/>
            <a:chOff x="3343310" y="4475555"/>
            <a:chExt cx="127717" cy="316753"/>
          </a:xfrm>
        </p:grpSpPr>
        <p:sp>
          <p:nvSpPr>
            <p:cNvPr id="1329" name="Google Shape;132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29"/>
          <p:cNvGrpSpPr/>
          <p:nvPr/>
        </p:nvGrpSpPr>
        <p:grpSpPr>
          <a:xfrm>
            <a:off x="6179277" y="1381299"/>
            <a:ext cx="255255" cy="533032"/>
            <a:chOff x="3343310" y="4475555"/>
            <a:chExt cx="127717" cy="316753"/>
          </a:xfrm>
        </p:grpSpPr>
        <p:sp>
          <p:nvSpPr>
            <p:cNvPr id="1332" name="Google Shape;133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29"/>
          <p:cNvGrpSpPr/>
          <p:nvPr/>
        </p:nvGrpSpPr>
        <p:grpSpPr>
          <a:xfrm>
            <a:off x="6179277" y="2586981"/>
            <a:ext cx="255255" cy="533032"/>
            <a:chOff x="3343310" y="4475555"/>
            <a:chExt cx="127717" cy="316753"/>
          </a:xfrm>
        </p:grpSpPr>
        <p:sp>
          <p:nvSpPr>
            <p:cNvPr id="1335" name="Google Shape;133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29"/>
          <p:cNvGrpSpPr/>
          <p:nvPr/>
        </p:nvGrpSpPr>
        <p:grpSpPr>
          <a:xfrm>
            <a:off x="6179277" y="3189822"/>
            <a:ext cx="255255" cy="533032"/>
            <a:chOff x="3343310" y="4475555"/>
            <a:chExt cx="127717" cy="316753"/>
          </a:xfrm>
        </p:grpSpPr>
        <p:sp>
          <p:nvSpPr>
            <p:cNvPr id="1338" name="Google Shape;133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29"/>
          <p:cNvGrpSpPr/>
          <p:nvPr/>
        </p:nvGrpSpPr>
        <p:grpSpPr>
          <a:xfrm>
            <a:off x="6494184" y="1381299"/>
            <a:ext cx="255255" cy="533032"/>
            <a:chOff x="3343310" y="4475555"/>
            <a:chExt cx="127717" cy="316753"/>
          </a:xfrm>
        </p:grpSpPr>
        <p:sp>
          <p:nvSpPr>
            <p:cNvPr id="1341" name="Google Shape;134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9"/>
          <p:cNvGrpSpPr/>
          <p:nvPr/>
        </p:nvGrpSpPr>
        <p:grpSpPr>
          <a:xfrm>
            <a:off x="6494184" y="2586981"/>
            <a:ext cx="255255" cy="533032"/>
            <a:chOff x="3343310" y="4475555"/>
            <a:chExt cx="127717" cy="316753"/>
          </a:xfrm>
        </p:grpSpPr>
        <p:sp>
          <p:nvSpPr>
            <p:cNvPr id="1344" name="Google Shape;134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29"/>
          <p:cNvGrpSpPr/>
          <p:nvPr/>
        </p:nvGrpSpPr>
        <p:grpSpPr>
          <a:xfrm>
            <a:off x="6494184" y="3189822"/>
            <a:ext cx="255255" cy="533032"/>
            <a:chOff x="3343310" y="4475555"/>
            <a:chExt cx="127717" cy="316753"/>
          </a:xfrm>
        </p:grpSpPr>
        <p:sp>
          <p:nvSpPr>
            <p:cNvPr id="1347" name="Google Shape;134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29"/>
          <p:cNvGrpSpPr/>
          <p:nvPr/>
        </p:nvGrpSpPr>
        <p:grpSpPr>
          <a:xfrm>
            <a:off x="6179277" y="1984140"/>
            <a:ext cx="255255" cy="533032"/>
            <a:chOff x="3343310" y="4475555"/>
            <a:chExt cx="127717" cy="316753"/>
          </a:xfrm>
        </p:grpSpPr>
        <p:sp>
          <p:nvSpPr>
            <p:cNvPr id="1350" name="Google Shape;135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29"/>
          <p:cNvGrpSpPr/>
          <p:nvPr/>
        </p:nvGrpSpPr>
        <p:grpSpPr>
          <a:xfrm>
            <a:off x="6494184" y="1984140"/>
            <a:ext cx="255255" cy="533032"/>
            <a:chOff x="3343310" y="4475555"/>
            <a:chExt cx="127717" cy="316753"/>
          </a:xfrm>
        </p:grpSpPr>
        <p:sp>
          <p:nvSpPr>
            <p:cNvPr id="1353" name="Google Shape;135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9"/>
          <p:cNvGrpSpPr/>
          <p:nvPr/>
        </p:nvGrpSpPr>
        <p:grpSpPr>
          <a:xfrm>
            <a:off x="510940" y="3792666"/>
            <a:ext cx="255255" cy="533032"/>
            <a:chOff x="3343310" y="4475555"/>
            <a:chExt cx="127717" cy="316753"/>
          </a:xfrm>
        </p:grpSpPr>
        <p:sp>
          <p:nvSpPr>
            <p:cNvPr id="1356" name="Google Shape;135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29"/>
          <p:cNvGrpSpPr/>
          <p:nvPr/>
        </p:nvGrpSpPr>
        <p:grpSpPr>
          <a:xfrm>
            <a:off x="825847" y="3792666"/>
            <a:ext cx="255255" cy="533032"/>
            <a:chOff x="3343310" y="4475555"/>
            <a:chExt cx="127717" cy="316753"/>
          </a:xfrm>
        </p:grpSpPr>
        <p:sp>
          <p:nvSpPr>
            <p:cNvPr id="1359" name="Google Shape;135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29"/>
          <p:cNvGrpSpPr/>
          <p:nvPr/>
        </p:nvGrpSpPr>
        <p:grpSpPr>
          <a:xfrm>
            <a:off x="1140755" y="3792666"/>
            <a:ext cx="255255" cy="533032"/>
            <a:chOff x="3343310" y="4475555"/>
            <a:chExt cx="127717" cy="316753"/>
          </a:xfrm>
        </p:grpSpPr>
        <p:sp>
          <p:nvSpPr>
            <p:cNvPr id="1362" name="Google Shape;136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9"/>
          <p:cNvGrpSpPr/>
          <p:nvPr/>
        </p:nvGrpSpPr>
        <p:grpSpPr>
          <a:xfrm>
            <a:off x="1455662" y="3792666"/>
            <a:ext cx="255255" cy="533032"/>
            <a:chOff x="3343310" y="4475555"/>
            <a:chExt cx="127717" cy="316753"/>
          </a:xfrm>
        </p:grpSpPr>
        <p:sp>
          <p:nvSpPr>
            <p:cNvPr id="1365" name="Google Shape;136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29"/>
          <p:cNvGrpSpPr/>
          <p:nvPr/>
        </p:nvGrpSpPr>
        <p:grpSpPr>
          <a:xfrm>
            <a:off x="1770570" y="3792666"/>
            <a:ext cx="255255" cy="533032"/>
            <a:chOff x="3343310" y="4475555"/>
            <a:chExt cx="127717" cy="316753"/>
          </a:xfrm>
        </p:grpSpPr>
        <p:sp>
          <p:nvSpPr>
            <p:cNvPr id="1368" name="Google Shape;136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29"/>
          <p:cNvGrpSpPr/>
          <p:nvPr/>
        </p:nvGrpSpPr>
        <p:grpSpPr>
          <a:xfrm>
            <a:off x="2085478" y="3792666"/>
            <a:ext cx="255255" cy="533032"/>
            <a:chOff x="3343310" y="4475555"/>
            <a:chExt cx="127717" cy="316753"/>
          </a:xfrm>
        </p:grpSpPr>
        <p:sp>
          <p:nvSpPr>
            <p:cNvPr id="1371" name="Google Shape;137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29"/>
          <p:cNvGrpSpPr/>
          <p:nvPr/>
        </p:nvGrpSpPr>
        <p:grpSpPr>
          <a:xfrm>
            <a:off x="2400385" y="3792666"/>
            <a:ext cx="255255" cy="533032"/>
            <a:chOff x="3343310" y="4475555"/>
            <a:chExt cx="127717" cy="316753"/>
          </a:xfrm>
        </p:grpSpPr>
        <p:sp>
          <p:nvSpPr>
            <p:cNvPr id="1374" name="Google Shape;137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29"/>
          <p:cNvGrpSpPr/>
          <p:nvPr/>
        </p:nvGrpSpPr>
        <p:grpSpPr>
          <a:xfrm>
            <a:off x="2715293" y="3792666"/>
            <a:ext cx="255255" cy="533032"/>
            <a:chOff x="3343310" y="4475555"/>
            <a:chExt cx="127717" cy="316753"/>
          </a:xfrm>
        </p:grpSpPr>
        <p:sp>
          <p:nvSpPr>
            <p:cNvPr id="1377" name="Google Shape;137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29"/>
          <p:cNvGrpSpPr/>
          <p:nvPr/>
        </p:nvGrpSpPr>
        <p:grpSpPr>
          <a:xfrm>
            <a:off x="3030201" y="3792666"/>
            <a:ext cx="255255" cy="533032"/>
            <a:chOff x="3343310" y="4475555"/>
            <a:chExt cx="127717" cy="316753"/>
          </a:xfrm>
        </p:grpSpPr>
        <p:sp>
          <p:nvSpPr>
            <p:cNvPr id="1380" name="Google Shape;138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29"/>
          <p:cNvGrpSpPr/>
          <p:nvPr/>
        </p:nvGrpSpPr>
        <p:grpSpPr>
          <a:xfrm>
            <a:off x="3345108" y="3792666"/>
            <a:ext cx="255255" cy="533032"/>
            <a:chOff x="3343310" y="4475555"/>
            <a:chExt cx="127717" cy="316753"/>
          </a:xfrm>
        </p:grpSpPr>
        <p:sp>
          <p:nvSpPr>
            <p:cNvPr id="1383" name="Google Shape;138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29"/>
          <p:cNvGrpSpPr/>
          <p:nvPr/>
        </p:nvGrpSpPr>
        <p:grpSpPr>
          <a:xfrm>
            <a:off x="3660016" y="3792666"/>
            <a:ext cx="255255" cy="533032"/>
            <a:chOff x="3343310" y="4475555"/>
            <a:chExt cx="127717" cy="316753"/>
          </a:xfrm>
        </p:grpSpPr>
        <p:sp>
          <p:nvSpPr>
            <p:cNvPr id="1386" name="Google Shape;1386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29"/>
          <p:cNvGrpSpPr/>
          <p:nvPr/>
        </p:nvGrpSpPr>
        <p:grpSpPr>
          <a:xfrm>
            <a:off x="3974923" y="3792666"/>
            <a:ext cx="255255" cy="533032"/>
            <a:chOff x="3343310" y="4475555"/>
            <a:chExt cx="127717" cy="316753"/>
          </a:xfrm>
        </p:grpSpPr>
        <p:sp>
          <p:nvSpPr>
            <p:cNvPr id="1389" name="Google Shape;1389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29"/>
          <p:cNvGrpSpPr/>
          <p:nvPr/>
        </p:nvGrpSpPr>
        <p:grpSpPr>
          <a:xfrm>
            <a:off x="4289831" y="3792666"/>
            <a:ext cx="255255" cy="533032"/>
            <a:chOff x="3343310" y="4475555"/>
            <a:chExt cx="127717" cy="316753"/>
          </a:xfrm>
        </p:grpSpPr>
        <p:sp>
          <p:nvSpPr>
            <p:cNvPr id="1392" name="Google Shape;1392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29"/>
          <p:cNvGrpSpPr/>
          <p:nvPr/>
        </p:nvGrpSpPr>
        <p:grpSpPr>
          <a:xfrm>
            <a:off x="4604739" y="3792666"/>
            <a:ext cx="255255" cy="533032"/>
            <a:chOff x="3343310" y="4475555"/>
            <a:chExt cx="127717" cy="316753"/>
          </a:xfrm>
        </p:grpSpPr>
        <p:sp>
          <p:nvSpPr>
            <p:cNvPr id="1395" name="Google Shape;1395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" name="Google Shape;1397;p29"/>
          <p:cNvGrpSpPr/>
          <p:nvPr/>
        </p:nvGrpSpPr>
        <p:grpSpPr>
          <a:xfrm>
            <a:off x="4919646" y="3792666"/>
            <a:ext cx="255255" cy="533032"/>
            <a:chOff x="3343310" y="4475555"/>
            <a:chExt cx="127717" cy="316753"/>
          </a:xfrm>
        </p:grpSpPr>
        <p:sp>
          <p:nvSpPr>
            <p:cNvPr id="1398" name="Google Shape;1398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9"/>
          <p:cNvGrpSpPr/>
          <p:nvPr/>
        </p:nvGrpSpPr>
        <p:grpSpPr>
          <a:xfrm>
            <a:off x="5234554" y="3792666"/>
            <a:ext cx="255255" cy="533032"/>
            <a:chOff x="3343310" y="4475555"/>
            <a:chExt cx="127717" cy="316753"/>
          </a:xfrm>
        </p:grpSpPr>
        <p:sp>
          <p:nvSpPr>
            <p:cNvPr id="1401" name="Google Shape;1401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29"/>
          <p:cNvGrpSpPr/>
          <p:nvPr/>
        </p:nvGrpSpPr>
        <p:grpSpPr>
          <a:xfrm>
            <a:off x="5549461" y="3792666"/>
            <a:ext cx="255255" cy="533032"/>
            <a:chOff x="3343310" y="4475555"/>
            <a:chExt cx="127717" cy="316753"/>
          </a:xfrm>
        </p:grpSpPr>
        <p:sp>
          <p:nvSpPr>
            <p:cNvPr id="1404" name="Google Shape;1404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29"/>
          <p:cNvGrpSpPr/>
          <p:nvPr/>
        </p:nvGrpSpPr>
        <p:grpSpPr>
          <a:xfrm>
            <a:off x="5864369" y="3792666"/>
            <a:ext cx="255255" cy="533032"/>
            <a:chOff x="3343310" y="4475555"/>
            <a:chExt cx="127717" cy="316753"/>
          </a:xfrm>
        </p:grpSpPr>
        <p:sp>
          <p:nvSpPr>
            <p:cNvPr id="1407" name="Google Shape;1407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29"/>
          <p:cNvGrpSpPr/>
          <p:nvPr/>
        </p:nvGrpSpPr>
        <p:grpSpPr>
          <a:xfrm>
            <a:off x="6179277" y="3792666"/>
            <a:ext cx="255255" cy="533032"/>
            <a:chOff x="3343310" y="4475555"/>
            <a:chExt cx="127717" cy="316753"/>
          </a:xfrm>
        </p:grpSpPr>
        <p:sp>
          <p:nvSpPr>
            <p:cNvPr id="1410" name="Google Shape;1410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29"/>
          <p:cNvGrpSpPr/>
          <p:nvPr/>
        </p:nvGrpSpPr>
        <p:grpSpPr>
          <a:xfrm>
            <a:off x="6494184" y="3792666"/>
            <a:ext cx="255255" cy="533032"/>
            <a:chOff x="3343310" y="4475555"/>
            <a:chExt cx="127717" cy="316753"/>
          </a:xfrm>
        </p:grpSpPr>
        <p:sp>
          <p:nvSpPr>
            <p:cNvPr id="1413" name="Google Shape;1413;p2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29"/>
          <p:cNvSpPr txBox="1"/>
          <p:nvPr/>
        </p:nvSpPr>
        <p:spPr>
          <a:xfrm>
            <a:off x="7009225" y="1469913"/>
            <a:ext cx="1686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9% bajo peso</a:t>
            </a:r>
            <a:endParaRPr b="1" sz="18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6" name="Google Shape;1416;p29"/>
          <p:cNvSpPr/>
          <p:nvPr/>
        </p:nvSpPr>
        <p:spPr>
          <a:xfrm>
            <a:off x="7546275" y="-13950"/>
            <a:ext cx="1597725" cy="10316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7" name="Google Shape;1417;p29"/>
          <p:cNvSpPr txBox="1"/>
          <p:nvPr/>
        </p:nvSpPr>
        <p:spPr>
          <a:xfrm>
            <a:off x="7670100" y="138450"/>
            <a:ext cx="14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Chicas jóvenes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España</a:t>
            </a:r>
            <a:endParaRPr sz="12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30"/>
          <p:cNvPicPr preferRelativeResize="0"/>
          <p:nvPr/>
        </p:nvPicPr>
        <p:blipFill rotWithShape="1">
          <a:blip r:embed="rId3">
            <a:alphaModFix/>
          </a:blip>
          <a:srcRect b="55215" l="0" r="0" t="723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30"/>
          <p:cNvSpPr/>
          <p:nvPr/>
        </p:nvSpPr>
        <p:spPr>
          <a:xfrm rot="10800000">
            <a:off x="7650" y="1616100"/>
            <a:ext cx="9128700" cy="35331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0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25" name="Google Shape;1425;p30"/>
          <p:cNvSpPr txBox="1"/>
          <p:nvPr>
            <p:ph type="title"/>
          </p:nvPr>
        </p:nvSpPr>
        <p:spPr>
          <a:xfrm>
            <a:off x="1284000" y="2782425"/>
            <a:ext cx="6576000" cy="1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220.000.000 </a:t>
            </a:r>
            <a:r>
              <a:rPr lang="en">
                <a:solidFill>
                  <a:schemeClr val="lt2"/>
                </a:solidFill>
              </a:rPr>
              <a:t>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26" name="Google Shape;1426;p30"/>
          <p:cNvSpPr txBox="1"/>
          <p:nvPr>
            <p:ph idx="1" type="subTitle"/>
          </p:nvPr>
        </p:nvSpPr>
        <p:spPr>
          <a:xfrm>
            <a:off x="1284000" y="4215200"/>
            <a:ext cx="6576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 con </a:t>
            </a:r>
            <a:r>
              <a:rPr lang="en"/>
              <a:t>alergias</a:t>
            </a:r>
            <a:r>
              <a:rPr lang="en"/>
              <a:t> alimenticias en el mundo</a:t>
            </a:r>
            <a:endParaRPr/>
          </a:p>
        </p:txBody>
      </p:sp>
      <p:grpSp>
        <p:nvGrpSpPr>
          <p:cNvPr id="1427" name="Google Shape;1427;p30"/>
          <p:cNvGrpSpPr/>
          <p:nvPr/>
        </p:nvGrpSpPr>
        <p:grpSpPr>
          <a:xfrm>
            <a:off x="6684275" y="3041824"/>
            <a:ext cx="270798" cy="681653"/>
            <a:chOff x="3343310" y="4475555"/>
            <a:chExt cx="127717" cy="316753"/>
          </a:xfrm>
        </p:grpSpPr>
        <p:sp>
          <p:nvSpPr>
            <p:cNvPr id="1428" name="Google Shape;1428;p30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31"/>
          <p:cNvPicPr preferRelativeResize="0"/>
          <p:nvPr/>
        </p:nvPicPr>
        <p:blipFill rotWithShape="1">
          <a:blip r:embed="rId3">
            <a:alphaModFix/>
          </a:blip>
          <a:srcRect b="7862" l="16769" r="-16769" t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31"/>
          <p:cNvSpPr/>
          <p:nvPr/>
        </p:nvSpPr>
        <p:spPr>
          <a:xfrm rot="5400000">
            <a:off x="3135750" y="-853050"/>
            <a:ext cx="5155200" cy="6861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1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37" name="Google Shape;1437;p31"/>
          <p:cNvSpPr txBox="1"/>
          <p:nvPr>
            <p:ph idx="4294967295" type="title"/>
          </p:nvPr>
        </p:nvSpPr>
        <p:spPr>
          <a:xfrm>
            <a:off x="4141650" y="1327025"/>
            <a:ext cx="47898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Dietas personalizadas</a:t>
            </a:r>
            <a:endParaRPr/>
          </a:p>
        </p:txBody>
      </p:sp>
      <p:sp>
        <p:nvSpPr>
          <p:cNvPr id="1438" name="Google Shape;1438;p31"/>
          <p:cNvSpPr txBox="1"/>
          <p:nvPr>
            <p:ph idx="4294967295" type="body"/>
          </p:nvPr>
        </p:nvSpPr>
        <p:spPr>
          <a:xfrm>
            <a:off x="4204975" y="2026625"/>
            <a:ext cx="47898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Alergias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Objetivo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Adelgazar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Ganar masa muscular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Mantenernos saludables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Tipo de vida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Nivel de actividad física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Peso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Altura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Edad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2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44" name="Google Shape;144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</a:t>
            </a:r>
            <a:endParaRPr/>
          </a:p>
        </p:txBody>
      </p:sp>
      <p:pic>
        <p:nvPicPr>
          <p:cNvPr id="1445" name="Google Shape;1445;p32"/>
          <p:cNvPicPr preferRelativeResize="0"/>
          <p:nvPr/>
        </p:nvPicPr>
        <p:blipFill rotWithShape="1">
          <a:blip r:embed="rId3">
            <a:alphaModFix/>
          </a:blip>
          <a:srcRect b="15376" l="0" r="8475" t="0"/>
          <a:stretch/>
        </p:blipFill>
        <p:spPr>
          <a:xfrm>
            <a:off x="615673" y="1760875"/>
            <a:ext cx="742753" cy="70755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46" name="Google Shape;1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223" y="1765872"/>
            <a:ext cx="742753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47" name="Google Shape;14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098" y="1760622"/>
            <a:ext cx="742753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48" name="Google Shape;14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8499" y="1765872"/>
            <a:ext cx="742752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49" name="Google Shape;14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2900" y="1765872"/>
            <a:ext cx="742751" cy="69756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0" name="Google Shape;145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7324" y="1765873"/>
            <a:ext cx="742752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1" name="Google Shape;145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81574" y="1765873"/>
            <a:ext cx="742752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sp>
        <p:nvSpPr>
          <p:cNvPr id="1452" name="Google Shape;1452;p32"/>
          <p:cNvSpPr/>
          <p:nvPr/>
        </p:nvSpPr>
        <p:spPr>
          <a:xfrm>
            <a:off x="7605821" y="1765872"/>
            <a:ext cx="742757" cy="69755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32"/>
          <p:cNvPicPr preferRelativeResize="0"/>
          <p:nvPr/>
        </p:nvPicPr>
        <p:blipFill rotWithShape="1">
          <a:blip r:embed="rId10">
            <a:alphaModFix/>
          </a:blip>
          <a:srcRect b="0" l="4976" r="5991" t="0"/>
          <a:stretch/>
        </p:blipFill>
        <p:spPr>
          <a:xfrm>
            <a:off x="615674" y="3201086"/>
            <a:ext cx="742753" cy="69756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4" name="Google Shape;145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0099" y="3201086"/>
            <a:ext cx="742752" cy="69756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5" name="Google Shape;145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64225" y="3201078"/>
            <a:ext cx="742749" cy="75227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6" name="Google Shape;1456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88499" y="3345163"/>
            <a:ext cx="742753" cy="46410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sp>
        <p:nvSpPr>
          <p:cNvPr id="1457" name="Google Shape;1457;p32"/>
          <p:cNvSpPr txBox="1"/>
          <p:nvPr/>
        </p:nvSpPr>
        <p:spPr>
          <a:xfrm>
            <a:off x="529850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PYTHON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58" name="Google Shape;1458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22898" y="3201088"/>
            <a:ext cx="742753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59" name="Google Shape;1459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57324" y="3228449"/>
            <a:ext cx="742751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60" name="Google Shape;1460;p32"/>
          <p:cNvPicPr preferRelativeResize="0"/>
          <p:nvPr/>
        </p:nvPicPr>
        <p:blipFill rotWithShape="1">
          <a:blip r:embed="rId16">
            <a:alphaModFix/>
          </a:blip>
          <a:srcRect b="44357" l="23574" r="27484" t="6704"/>
          <a:stretch/>
        </p:blipFill>
        <p:spPr>
          <a:xfrm>
            <a:off x="6581573" y="3228450"/>
            <a:ext cx="742753" cy="69753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pic>
        <p:nvPicPr>
          <p:cNvPr id="1461" name="Google Shape;1461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05823" y="3201078"/>
            <a:ext cx="742754" cy="697562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</p:pic>
      <p:sp>
        <p:nvSpPr>
          <p:cNvPr id="1462" name="Google Shape;1462;p32"/>
          <p:cNvSpPr txBox="1"/>
          <p:nvPr/>
        </p:nvSpPr>
        <p:spPr>
          <a:xfrm>
            <a:off x="1464275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BASH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3" name="Google Shape;1463;p32"/>
          <p:cNvSpPr txBox="1"/>
          <p:nvPr/>
        </p:nvSpPr>
        <p:spPr>
          <a:xfrm>
            <a:off x="2578400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DOCKER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4" name="Google Shape;1464;p32"/>
          <p:cNvSpPr txBox="1"/>
          <p:nvPr/>
        </p:nvSpPr>
        <p:spPr>
          <a:xfrm>
            <a:off x="3602675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GIT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5" name="Google Shape;1465;p32"/>
          <p:cNvSpPr txBox="1"/>
          <p:nvPr/>
        </p:nvSpPr>
        <p:spPr>
          <a:xfrm>
            <a:off x="4537075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GITHUB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6" name="Google Shape;1466;p32"/>
          <p:cNvSpPr txBox="1"/>
          <p:nvPr/>
        </p:nvSpPr>
        <p:spPr>
          <a:xfrm>
            <a:off x="5471500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MAKEFILE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7" name="Google Shape;1467;p32"/>
          <p:cNvSpPr txBox="1"/>
          <p:nvPr/>
        </p:nvSpPr>
        <p:spPr>
          <a:xfrm>
            <a:off x="6495750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COHERE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8" name="Google Shape;1468;p32"/>
          <p:cNvSpPr txBox="1"/>
          <p:nvPr/>
        </p:nvSpPr>
        <p:spPr>
          <a:xfrm>
            <a:off x="7520000" y="25071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RAG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9" name="Google Shape;1469;p32"/>
          <p:cNvSpPr txBox="1"/>
          <p:nvPr/>
        </p:nvSpPr>
        <p:spPr>
          <a:xfrm>
            <a:off x="529850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PANDAS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0" name="Google Shape;1470;p32"/>
          <p:cNvSpPr txBox="1"/>
          <p:nvPr/>
        </p:nvSpPr>
        <p:spPr>
          <a:xfrm>
            <a:off x="1464275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TQDM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1" name="Google Shape;1471;p32"/>
          <p:cNvSpPr txBox="1"/>
          <p:nvPr/>
        </p:nvSpPr>
        <p:spPr>
          <a:xfrm>
            <a:off x="2578400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NUMPY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2" name="Google Shape;1472;p32"/>
          <p:cNvSpPr txBox="1"/>
          <p:nvPr/>
        </p:nvSpPr>
        <p:spPr>
          <a:xfrm>
            <a:off x="3602675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FAISS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3" name="Google Shape;1473;p32"/>
          <p:cNvSpPr txBox="1"/>
          <p:nvPr/>
        </p:nvSpPr>
        <p:spPr>
          <a:xfrm>
            <a:off x="4537075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KAGGLE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4" name="Google Shape;1474;p32"/>
          <p:cNvSpPr txBox="1"/>
          <p:nvPr/>
        </p:nvSpPr>
        <p:spPr>
          <a:xfrm>
            <a:off x="5392000" y="3926000"/>
            <a:ext cx="1073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STREAMLITE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5" name="Google Shape;1475;p32"/>
          <p:cNvSpPr txBox="1"/>
          <p:nvPr/>
        </p:nvSpPr>
        <p:spPr>
          <a:xfrm>
            <a:off x="6495750" y="3926000"/>
            <a:ext cx="914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PYTEST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6" name="Google Shape;1476;p32"/>
          <p:cNvSpPr txBox="1"/>
          <p:nvPr/>
        </p:nvSpPr>
        <p:spPr>
          <a:xfrm>
            <a:off x="7440500" y="3926000"/>
            <a:ext cx="1073400" cy="36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COVERAGE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3"/>
          <p:cNvSpPr/>
          <p:nvPr/>
        </p:nvSpPr>
        <p:spPr>
          <a:xfrm>
            <a:off x="-127475" y="-282825"/>
            <a:ext cx="9366900" cy="5616300"/>
          </a:xfrm>
          <a:prstGeom prst="rect">
            <a:avLst/>
          </a:prstGeom>
          <a:solidFill>
            <a:srgbClr val="ECE4E1">
              <a:alpha val="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82" name="Google Shape;148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Agentes</a:t>
            </a:r>
            <a:endParaRPr/>
          </a:p>
        </p:txBody>
      </p:sp>
      <p:pic>
        <p:nvPicPr>
          <p:cNvPr id="1483" name="Google Shape;1483;p33"/>
          <p:cNvPicPr preferRelativeResize="0"/>
          <p:nvPr/>
        </p:nvPicPr>
        <p:blipFill rotWithShape="1">
          <a:blip r:embed="rId3">
            <a:alphaModFix/>
          </a:blip>
          <a:srcRect b="1361" l="0" r="0" t="1361"/>
          <a:stretch/>
        </p:blipFill>
        <p:spPr>
          <a:xfrm>
            <a:off x="1381977" y="1625802"/>
            <a:ext cx="1242075" cy="120828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4" name="Google Shape;1484;p33"/>
          <p:cNvPicPr preferRelativeResize="0"/>
          <p:nvPr/>
        </p:nvPicPr>
        <p:blipFill rotWithShape="1">
          <a:blip r:embed="rId4">
            <a:alphaModFix/>
          </a:blip>
          <a:srcRect b="2052" l="0" r="0" t="2042"/>
          <a:stretch/>
        </p:blipFill>
        <p:spPr>
          <a:xfrm>
            <a:off x="4807701" y="1634334"/>
            <a:ext cx="1242084" cy="119123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5" name="Google Shape;1485;p33"/>
          <p:cNvPicPr preferRelativeResize="0"/>
          <p:nvPr/>
        </p:nvPicPr>
        <p:blipFill rotWithShape="1">
          <a:blip r:embed="rId5">
            <a:alphaModFix/>
          </a:blip>
          <a:srcRect b="2052" l="0" r="0" t="2042"/>
          <a:stretch/>
        </p:blipFill>
        <p:spPr>
          <a:xfrm>
            <a:off x="2944585" y="1625369"/>
            <a:ext cx="1242084" cy="119123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6" name="Google Shape;1486;p33"/>
          <p:cNvPicPr preferRelativeResize="0"/>
          <p:nvPr/>
        </p:nvPicPr>
        <p:blipFill rotWithShape="1">
          <a:blip r:embed="rId6">
            <a:alphaModFix/>
          </a:blip>
          <a:srcRect b="2052" l="0" r="0" t="2042"/>
          <a:stretch/>
        </p:blipFill>
        <p:spPr>
          <a:xfrm>
            <a:off x="6520564" y="1634334"/>
            <a:ext cx="1242081" cy="11912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7" name="Google Shape;1487;p33"/>
          <p:cNvSpPr txBox="1"/>
          <p:nvPr/>
        </p:nvSpPr>
        <p:spPr>
          <a:xfrm>
            <a:off x="1238457" y="2900131"/>
            <a:ext cx="1528500" cy="618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Verificación datos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88" name="Google Shape;1488;p33"/>
          <p:cNvSpPr txBox="1"/>
          <p:nvPr/>
        </p:nvSpPr>
        <p:spPr>
          <a:xfrm>
            <a:off x="2801066" y="2900131"/>
            <a:ext cx="1528500" cy="618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Definir usuario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89" name="Google Shape;1489;p33"/>
          <p:cNvSpPr txBox="1"/>
          <p:nvPr/>
        </p:nvSpPr>
        <p:spPr>
          <a:xfrm>
            <a:off x="4664181" y="2900131"/>
            <a:ext cx="1528500" cy="618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Detectar cambios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90" name="Google Shape;1490;p33"/>
          <p:cNvSpPr txBox="1"/>
          <p:nvPr/>
        </p:nvSpPr>
        <p:spPr>
          <a:xfrm>
            <a:off x="6377043" y="2900131"/>
            <a:ext cx="1528500" cy="618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Recomendaciones</a:t>
            </a:r>
            <a:endParaRPr b="1"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